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authors.xml" ContentType="application/vnd.ms-powerpoint.author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92" r:id="rId3"/>
    <p:sldId id="290" r:id="rId4"/>
    <p:sldId id="263" r:id="rId5"/>
    <p:sldId id="285" r:id="rId6"/>
    <p:sldId id="291" r:id="rId7"/>
    <p:sldId id="267" r:id="rId8"/>
    <p:sldId id="293" r:id="rId9"/>
    <p:sldId id="31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D674D78-30A5-ABA5-BF38-C8030F65A4C6}" name="Ada Rosmarin" initials="AR" userId="90bb951d39b1f10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3" autoAdjust="0"/>
    <p:restoredTop sz="82595"/>
  </p:normalViewPr>
  <p:slideViewPr>
    <p:cSldViewPr snapToGrid="0">
      <p:cViewPr varScale="1">
        <p:scale>
          <a:sx n="95" d="100"/>
          <a:sy n="95" d="100"/>
        </p:scale>
        <p:origin x="-11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DE299-9947-43D9-BC76-4C01C2A901C7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0B28073-BE65-4922-8B32-24912EECBF00}">
      <dgm:prSet/>
      <dgm:spPr/>
      <dgm:t>
        <a:bodyPr/>
        <a:lstStyle/>
        <a:p>
          <a:r>
            <a:rPr lang="en-US" b="1"/>
            <a:t>Funded</a:t>
          </a:r>
          <a:r>
            <a:rPr lang="en-US"/>
            <a:t> by the Massachusetts Department of Early Education and Care (EEC) </a:t>
          </a:r>
        </a:p>
      </dgm:t>
    </dgm:pt>
    <dgm:pt modelId="{119D0B3E-9EFD-4610-8506-C4DA7D7740EF}" type="parTrans" cxnId="{0FF6F9E3-3C88-4D8B-AD45-C278C16F19DC}">
      <dgm:prSet/>
      <dgm:spPr/>
      <dgm:t>
        <a:bodyPr/>
        <a:lstStyle/>
        <a:p>
          <a:endParaRPr lang="en-US"/>
        </a:p>
      </dgm:t>
    </dgm:pt>
    <dgm:pt modelId="{A2EAC19C-3353-43E9-8621-16C05A4E0FFA}" type="sibTrans" cxnId="{0FF6F9E3-3C88-4D8B-AD45-C278C16F19DC}">
      <dgm:prSet/>
      <dgm:spPr/>
      <dgm:t>
        <a:bodyPr/>
        <a:lstStyle/>
        <a:p>
          <a:endParaRPr lang="en-US"/>
        </a:p>
      </dgm:t>
    </dgm:pt>
    <dgm:pt modelId="{15C0E328-37EF-4B81-BEB9-C6DC7B246FAB}">
      <dgm:prSet/>
      <dgm:spPr/>
      <dgm:t>
        <a:bodyPr/>
        <a:lstStyle/>
        <a:p>
          <a:r>
            <a:rPr lang="en-US" b="1"/>
            <a:t>Explore</a:t>
          </a:r>
          <a:r>
            <a:rPr lang="en-US"/>
            <a:t> ways to expand local access for 3- and 4-year-olds </a:t>
          </a:r>
        </a:p>
      </dgm:t>
    </dgm:pt>
    <dgm:pt modelId="{5F8E39C5-B8B6-4A04-B95A-AF7311D24865}" type="parTrans" cxnId="{6EDA4224-2557-4B70-9D8B-B360F8F04759}">
      <dgm:prSet/>
      <dgm:spPr/>
      <dgm:t>
        <a:bodyPr/>
        <a:lstStyle/>
        <a:p>
          <a:endParaRPr lang="en-US"/>
        </a:p>
      </dgm:t>
    </dgm:pt>
    <dgm:pt modelId="{E849F5F1-9E8A-405C-B780-F73C5D7A44EE}" type="sibTrans" cxnId="{6EDA4224-2557-4B70-9D8B-B360F8F04759}">
      <dgm:prSet/>
      <dgm:spPr/>
      <dgm:t>
        <a:bodyPr/>
        <a:lstStyle/>
        <a:p>
          <a:endParaRPr lang="en-US"/>
        </a:p>
      </dgm:t>
    </dgm:pt>
    <dgm:pt modelId="{A234447E-C7D7-4F3F-9607-39926FA5D8A8}">
      <dgm:prSet/>
      <dgm:spPr/>
      <dgm:t>
        <a:bodyPr/>
        <a:lstStyle/>
        <a:p>
          <a:r>
            <a:rPr lang="en-US" b="1"/>
            <a:t>Increase access </a:t>
          </a:r>
          <a:r>
            <a:rPr lang="en-US"/>
            <a:t>to meet the diverse needs of families and to </a:t>
          </a:r>
          <a:r>
            <a:rPr lang="en-US" b="1"/>
            <a:t>support </a:t>
          </a:r>
          <a:r>
            <a:rPr lang="en-US"/>
            <a:t>children with disabilities</a:t>
          </a:r>
        </a:p>
      </dgm:t>
    </dgm:pt>
    <dgm:pt modelId="{315BEA80-E879-4859-A774-D3580B4EC9DA}" type="parTrans" cxnId="{AE36346D-B9C4-4FA8-83C6-2BE4E82EBC58}">
      <dgm:prSet/>
      <dgm:spPr/>
      <dgm:t>
        <a:bodyPr/>
        <a:lstStyle/>
        <a:p>
          <a:endParaRPr lang="en-US"/>
        </a:p>
      </dgm:t>
    </dgm:pt>
    <dgm:pt modelId="{31067A33-9B3F-4E2E-9347-733E6435E64E}" type="sibTrans" cxnId="{AE36346D-B9C4-4FA8-83C6-2BE4E82EBC58}">
      <dgm:prSet/>
      <dgm:spPr/>
      <dgm:t>
        <a:bodyPr/>
        <a:lstStyle/>
        <a:p>
          <a:endParaRPr lang="en-US"/>
        </a:p>
      </dgm:t>
    </dgm:pt>
    <dgm:pt modelId="{5F9B06EB-5B53-4F00-BEE8-1E179C4F55D7}">
      <dgm:prSet/>
      <dgm:spPr/>
      <dgm:t>
        <a:bodyPr/>
        <a:lstStyle/>
        <a:p>
          <a:r>
            <a:rPr lang="en-US" b="1"/>
            <a:t>Study </a:t>
          </a:r>
          <a:r>
            <a:rPr lang="en-US" b="0"/>
            <a:t>impact</a:t>
          </a:r>
          <a:r>
            <a:rPr lang="en-US"/>
            <a:t> expansion will have on infant and toddler services</a:t>
          </a:r>
        </a:p>
      </dgm:t>
    </dgm:pt>
    <dgm:pt modelId="{F6266C5C-36A8-40F4-930F-5C1455C5B660}" type="parTrans" cxnId="{A77939E9-57DC-4D79-8A3F-00FAD76FF6EE}">
      <dgm:prSet/>
      <dgm:spPr/>
      <dgm:t>
        <a:bodyPr/>
        <a:lstStyle/>
        <a:p>
          <a:endParaRPr lang="en-US"/>
        </a:p>
      </dgm:t>
    </dgm:pt>
    <dgm:pt modelId="{922A002B-928A-44C6-9AA9-A2425A7AAB12}" type="sibTrans" cxnId="{A77939E9-57DC-4D79-8A3F-00FAD76FF6EE}">
      <dgm:prSet/>
      <dgm:spPr/>
      <dgm:t>
        <a:bodyPr/>
        <a:lstStyle/>
        <a:p>
          <a:endParaRPr lang="en-US"/>
        </a:p>
      </dgm:t>
    </dgm:pt>
    <dgm:pt modelId="{69704308-76FC-44D0-9082-A9F1D691DDF1}" type="pres">
      <dgm:prSet presAssocID="{613DE299-9947-43D9-BC76-4C01C2A901C7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B5D5E5E-FEC2-46E2-96D4-FCA35065D44C}" type="pres">
      <dgm:prSet presAssocID="{C0B28073-BE65-4922-8B32-24912EECBF00}" presName="thickLine" presStyleLbl="alignNode1" presStyleIdx="0" presStyleCnt="4"/>
      <dgm:spPr/>
    </dgm:pt>
    <dgm:pt modelId="{80C40DC6-98B9-463A-9903-CB30AEC37CDE}" type="pres">
      <dgm:prSet presAssocID="{C0B28073-BE65-4922-8B32-24912EECBF00}" presName="horz1" presStyleCnt="0"/>
      <dgm:spPr/>
    </dgm:pt>
    <dgm:pt modelId="{191BBB84-E8F4-42AF-84CE-2AE3D38EC743}" type="pres">
      <dgm:prSet presAssocID="{C0B28073-BE65-4922-8B32-24912EECBF00}" presName="tx1" presStyleLbl="revTx" presStyleIdx="0" presStyleCnt="4"/>
      <dgm:spPr/>
      <dgm:t>
        <a:bodyPr/>
        <a:lstStyle/>
        <a:p>
          <a:endParaRPr lang="en-US"/>
        </a:p>
      </dgm:t>
    </dgm:pt>
    <dgm:pt modelId="{021EB553-17EA-4762-8F1B-CBCC514441DA}" type="pres">
      <dgm:prSet presAssocID="{C0B28073-BE65-4922-8B32-24912EECBF00}" presName="vert1" presStyleCnt="0"/>
      <dgm:spPr/>
    </dgm:pt>
    <dgm:pt modelId="{8ED65959-B718-470B-A3AB-E0351D47FAE1}" type="pres">
      <dgm:prSet presAssocID="{15C0E328-37EF-4B81-BEB9-C6DC7B246FAB}" presName="thickLine" presStyleLbl="alignNode1" presStyleIdx="1" presStyleCnt="4"/>
      <dgm:spPr/>
    </dgm:pt>
    <dgm:pt modelId="{1A84533F-5683-45A4-ACC8-DB05D1478D1A}" type="pres">
      <dgm:prSet presAssocID="{15C0E328-37EF-4B81-BEB9-C6DC7B246FAB}" presName="horz1" presStyleCnt="0"/>
      <dgm:spPr/>
    </dgm:pt>
    <dgm:pt modelId="{E1280264-0EEE-40A7-BF01-3B9B6EBA631C}" type="pres">
      <dgm:prSet presAssocID="{15C0E328-37EF-4B81-BEB9-C6DC7B246FAB}" presName="tx1" presStyleLbl="revTx" presStyleIdx="1" presStyleCnt="4"/>
      <dgm:spPr/>
      <dgm:t>
        <a:bodyPr/>
        <a:lstStyle/>
        <a:p>
          <a:endParaRPr lang="en-US"/>
        </a:p>
      </dgm:t>
    </dgm:pt>
    <dgm:pt modelId="{C6E01E85-D90C-4AFF-BD6F-D84E6F6DCC8F}" type="pres">
      <dgm:prSet presAssocID="{15C0E328-37EF-4B81-BEB9-C6DC7B246FAB}" presName="vert1" presStyleCnt="0"/>
      <dgm:spPr/>
    </dgm:pt>
    <dgm:pt modelId="{D229A028-D26C-4104-B208-E6F59BB6E444}" type="pres">
      <dgm:prSet presAssocID="{A234447E-C7D7-4F3F-9607-39926FA5D8A8}" presName="thickLine" presStyleLbl="alignNode1" presStyleIdx="2" presStyleCnt="4"/>
      <dgm:spPr/>
    </dgm:pt>
    <dgm:pt modelId="{1FFC3128-4E63-4720-8471-FD3E6FAD5C89}" type="pres">
      <dgm:prSet presAssocID="{A234447E-C7D7-4F3F-9607-39926FA5D8A8}" presName="horz1" presStyleCnt="0"/>
      <dgm:spPr/>
    </dgm:pt>
    <dgm:pt modelId="{3245DD4E-1BE5-43F8-9BAE-CABD3955666D}" type="pres">
      <dgm:prSet presAssocID="{A234447E-C7D7-4F3F-9607-39926FA5D8A8}" presName="tx1" presStyleLbl="revTx" presStyleIdx="2" presStyleCnt="4"/>
      <dgm:spPr/>
      <dgm:t>
        <a:bodyPr/>
        <a:lstStyle/>
        <a:p>
          <a:endParaRPr lang="en-US"/>
        </a:p>
      </dgm:t>
    </dgm:pt>
    <dgm:pt modelId="{27D8AFA1-858C-450F-BD6B-28EA079FD115}" type="pres">
      <dgm:prSet presAssocID="{A234447E-C7D7-4F3F-9607-39926FA5D8A8}" presName="vert1" presStyleCnt="0"/>
      <dgm:spPr/>
    </dgm:pt>
    <dgm:pt modelId="{4DF37C31-B4FD-490E-B29D-4415D485D732}" type="pres">
      <dgm:prSet presAssocID="{5F9B06EB-5B53-4F00-BEE8-1E179C4F55D7}" presName="thickLine" presStyleLbl="alignNode1" presStyleIdx="3" presStyleCnt="4"/>
      <dgm:spPr/>
    </dgm:pt>
    <dgm:pt modelId="{6C81A5E4-F927-4226-876E-A2BBBE04295E}" type="pres">
      <dgm:prSet presAssocID="{5F9B06EB-5B53-4F00-BEE8-1E179C4F55D7}" presName="horz1" presStyleCnt="0"/>
      <dgm:spPr/>
    </dgm:pt>
    <dgm:pt modelId="{BE739773-7E56-4E11-94DD-56B75A928F11}" type="pres">
      <dgm:prSet presAssocID="{5F9B06EB-5B53-4F00-BEE8-1E179C4F55D7}" presName="tx1" presStyleLbl="revTx" presStyleIdx="3" presStyleCnt="4"/>
      <dgm:spPr/>
      <dgm:t>
        <a:bodyPr/>
        <a:lstStyle/>
        <a:p>
          <a:endParaRPr lang="en-US"/>
        </a:p>
      </dgm:t>
    </dgm:pt>
    <dgm:pt modelId="{7D9C7F52-A170-4016-A0F2-7840C2168385}" type="pres">
      <dgm:prSet presAssocID="{5F9B06EB-5B53-4F00-BEE8-1E179C4F55D7}" presName="vert1" presStyleCnt="0"/>
      <dgm:spPr/>
    </dgm:pt>
  </dgm:ptLst>
  <dgm:cxnLst>
    <dgm:cxn modelId="{5D05A633-E445-4019-966A-01E2954E8BD5}" type="presOf" srcId="{613DE299-9947-43D9-BC76-4C01C2A901C7}" destId="{69704308-76FC-44D0-9082-A9F1D691DDF1}" srcOrd="0" destOrd="0" presId="urn:microsoft.com/office/officeart/2008/layout/LinedList"/>
    <dgm:cxn modelId="{E9679780-4101-450C-AFED-ADFCFD80929B}" type="presOf" srcId="{5F9B06EB-5B53-4F00-BEE8-1E179C4F55D7}" destId="{BE739773-7E56-4E11-94DD-56B75A928F11}" srcOrd="0" destOrd="0" presId="urn:microsoft.com/office/officeart/2008/layout/LinedList"/>
    <dgm:cxn modelId="{0FF6F9E3-3C88-4D8B-AD45-C278C16F19DC}" srcId="{613DE299-9947-43D9-BC76-4C01C2A901C7}" destId="{C0B28073-BE65-4922-8B32-24912EECBF00}" srcOrd="0" destOrd="0" parTransId="{119D0B3E-9EFD-4610-8506-C4DA7D7740EF}" sibTransId="{A2EAC19C-3353-43E9-8621-16C05A4E0FFA}"/>
    <dgm:cxn modelId="{417C4065-EAC2-4C51-9466-084095797949}" type="presOf" srcId="{C0B28073-BE65-4922-8B32-24912EECBF00}" destId="{191BBB84-E8F4-42AF-84CE-2AE3D38EC743}" srcOrd="0" destOrd="0" presId="urn:microsoft.com/office/officeart/2008/layout/LinedList"/>
    <dgm:cxn modelId="{3CA2C980-59B5-42C7-B6D1-30462AFFE8B3}" type="presOf" srcId="{15C0E328-37EF-4B81-BEB9-C6DC7B246FAB}" destId="{E1280264-0EEE-40A7-BF01-3B9B6EBA631C}" srcOrd="0" destOrd="0" presId="urn:microsoft.com/office/officeart/2008/layout/LinedList"/>
    <dgm:cxn modelId="{6EDA4224-2557-4B70-9D8B-B360F8F04759}" srcId="{613DE299-9947-43D9-BC76-4C01C2A901C7}" destId="{15C0E328-37EF-4B81-BEB9-C6DC7B246FAB}" srcOrd="1" destOrd="0" parTransId="{5F8E39C5-B8B6-4A04-B95A-AF7311D24865}" sibTransId="{E849F5F1-9E8A-405C-B780-F73C5D7A44EE}"/>
    <dgm:cxn modelId="{0C836B4E-2401-4CC9-92AD-E09E0CD6CE81}" type="presOf" srcId="{A234447E-C7D7-4F3F-9607-39926FA5D8A8}" destId="{3245DD4E-1BE5-43F8-9BAE-CABD3955666D}" srcOrd="0" destOrd="0" presId="urn:microsoft.com/office/officeart/2008/layout/LinedList"/>
    <dgm:cxn modelId="{AE36346D-B9C4-4FA8-83C6-2BE4E82EBC58}" srcId="{613DE299-9947-43D9-BC76-4C01C2A901C7}" destId="{A234447E-C7D7-4F3F-9607-39926FA5D8A8}" srcOrd="2" destOrd="0" parTransId="{315BEA80-E879-4859-A774-D3580B4EC9DA}" sibTransId="{31067A33-9B3F-4E2E-9347-733E6435E64E}"/>
    <dgm:cxn modelId="{A77939E9-57DC-4D79-8A3F-00FAD76FF6EE}" srcId="{613DE299-9947-43D9-BC76-4C01C2A901C7}" destId="{5F9B06EB-5B53-4F00-BEE8-1E179C4F55D7}" srcOrd="3" destOrd="0" parTransId="{F6266C5C-36A8-40F4-930F-5C1455C5B660}" sibTransId="{922A002B-928A-44C6-9AA9-A2425A7AAB12}"/>
    <dgm:cxn modelId="{6C9591C0-8D81-44FB-9DA3-5743E90AB03C}" type="presParOf" srcId="{69704308-76FC-44D0-9082-A9F1D691DDF1}" destId="{BB5D5E5E-FEC2-46E2-96D4-FCA35065D44C}" srcOrd="0" destOrd="0" presId="urn:microsoft.com/office/officeart/2008/layout/LinedList"/>
    <dgm:cxn modelId="{350165F4-A9F9-4AC5-8D7F-5A903131FD98}" type="presParOf" srcId="{69704308-76FC-44D0-9082-A9F1D691DDF1}" destId="{80C40DC6-98B9-463A-9903-CB30AEC37CDE}" srcOrd="1" destOrd="0" presId="urn:microsoft.com/office/officeart/2008/layout/LinedList"/>
    <dgm:cxn modelId="{46602067-5B2A-4012-972F-30AD0379A469}" type="presParOf" srcId="{80C40DC6-98B9-463A-9903-CB30AEC37CDE}" destId="{191BBB84-E8F4-42AF-84CE-2AE3D38EC743}" srcOrd="0" destOrd="0" presId="urn:microsoft.com/office/officeart/2008/layout/LinedList"/>
    <dgm:cxn modelId="{436312F2-9749-4601-8EE2-6C8CB24CDB0D}" type="presParOf" srcId="{80C40DC6-98B9-463A-9903-CB30AEC37CDE}" destId="{021EB553-17EA-4762-8F1B-CBCC514441DA}" srcOrd="1" destOrd="0" presId="urn:microsoft.com/office/officeart/2008/layout/LinedList"/>
    <dgm:cxn modelId="{0645DA86-E265-4351-8E25-C2935F12F4C0}" type="presParOf" srcId="{69704308-76FC-44D0-9082-A9F1D691DDF1}" destId="{8ED65959-B718-470B-A3AB-E0351D47FAE1}" srcOrd="2" destOrd="0" presId="urn:microsoft.com/office/officeart/2008/layout/LinedList"/>
    <dgm:cxn modelId="{63E0601D-D355-4F6D-A5EF-708CDAFF8522}" type="presParOf" srcId="{69704308-76FC-44D0-9082-A9F1D691DDF1}" destId="{1A84533F-5683-45A4-ACC8-DB05D1478D1A}" srcOrd="3" destOrd="0" presId="urn:microsoft.com/office/officeart/2008/layout/LinedList"/>
    <dgm:cxn modelId="{E6A64A41-00D0-4EAA-89F9-6E2A4F985253}" type="presParOf" srcId="{1A84533F-5683-45A4-ACC8-DB05D1478D1A}" destId="{E1280264-0EEE-40A7-BF01-3B9B6EBA631C}" srcOrd="0" destOrd="0" presId="urn:microsoft.com/office/officeart/2008/layout/LinedList"/>
    <dgm:cxn modelId="{695C26DE-16DD-4E33-909E-85BA66F59389}" type="presParOf" srcId="{1A84533F-5683-45A4-ACC8-DB05D1478D1A}" destId="{C6E01E85-D90C-4AFF-BD6F-D84E6F6DCC8F}" srcOrd="1" destOrd="0" presId="urn:microsoft.com/office/officeart/2008/layout/LinedList"/>
    <dgm:cxn modelId="{3D3D2C98-122B-46BF-957D-4E129CBD4141}" type="presParOf" srcId="{69704308-76FC-44D0-9082-A9F1D691DDF1}" destId="{D229A028-D26C-4104-B208-E6F59BB6E444}" srcOrd="4" destOrd="0" presId="urn:microsoft.com/office/officeart/2008/layout/LinedList"/>
    <dgm:cxn modelId="{7975D0C1-50A4-4837-BC5C-32F5D9A9FC41}" type="presParOf" srcId="{69704308-76FC-44D0-9082-A9F1D691DDF1}" destId="{1FFC3128-4E63-4720-8471-FD3E6FAD5C89}" srcOrd="5" destOrd="0" presId="urn:microsoft.com/office/officeart/2008/layout/LinedList"/>
    <dgm:cxn modelId="{A0414C59-27DD-4C32-9CC2-08BB8F94F830}" type="presParOf" srcId="{1FFC3128-4E63-4720-8471-FD3E6FAD5C89}" destId="{3245DD4E-1BE5-43F8-9BAE-CABD3955666D}" srcOrd="0" destOrd="0" presId="urn:microsoft.com/office/officeart/2008/layout/LinedList"/>
    <dgm:cxn modelId="{AB919364-718C-40B0-BC9E-F9DCCDF12B6D}" type="presParOf" srcId="{1FFC3128-4E63-4720-8471-FD3E6FAD5C89}" destId="{27D8AFA1-858C-450F-BD6B-28EA079FD115}" srcOrd="1" destOrd="0" presId="urn:microsoft.com/office/officeart/2008/layout/LinedList"/>
    <dgm:cxn modelId="{E5B3F0FC-1567-448E-BD65-D20D911C50D3}" type="presParOf" srcId="{69704308-76FC-44D0-9082-A9F1D691DDF1}" destId="{4DF37C31-B4FD-490E-B29D-4415D485D732}" srcOrd="6" destOrd="0" presId="urn:microsoft.com/office/officeart/2008/layout/LinedList"/>
    <dgm:cxn modelId="{2EEA18A8-5D73-42E5-859C-A6BAC6DDC4C1}" type="presParOf" srcId="{69704308-76FC-44D0-9082-A9F1D691DDF1}" destId="{6C81A5E4-F927-4226-876E-A2BBBE04295E}" srcOrd="7" destOrd="0" presId="urn:microsoft.com/office/officeart/2008/layout/LinedList"/>
    <dgm:cxn modelId="{E8BAE15C-82C1-4CA1-8CDF-2AB84B556C29}" type="presParOf" srcId="{6C81A5E4-F927-4226-876E-A2BBBE04295E}" destId="{BE739773-7E56-4E11-94DD-56B75A928F11}" srcOrd="0" destOrd="0" presId="urn:microsoft.com/office/officeart/2008/layout/LinedList"/>
    <dgm:cxn modelId="{60DE64F4-E29C-4A56-96D3-3FE43F0C7D73}" type="presParOf" srcId="{6C81A5E4-F927-4226-876E-A2BBBE04295E}" destId="{7D9C7F52-A170-4016-A0F2-7840C21683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E8333F-22FC-4B56-8B63-F6094DA329B3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BF23784-9F6C-4114-A73A-5E8DA56C0F5E}">
      <dgm:prSet phldrT="[Text]" custT="1"/>
      <dgm:spPr/>
      <dgm:t>
        <a:bodyPr/>
        <a:lstStyle/>
        <a:p>
          <a:r>
            <a:rPr lang="en-US" sz="6000" dirty="0">
              <a:solidFill>
                <a:schemeClr val="tx1"/>
              </a:solidFill>
            </a:rPr>
            <a:t>Children and Families</a:t>
          </a:r>
        </a:p>
      </dgm:t>
    </dgm:pt>
    <dgm:pt modelId="{C9766004-52F4-448C-B87F-91F63B318643}" type="parTrans" cxnId="{71AFE4AA-485F-4F30-9A45-91FFA9176739}">
      <dgm:prSet/>
      <dgm:spPr/>
      <dgm:t>
        <a:bodyPr/>
        <a:lstStyle/>
        <a:p>
          <a:endParaRPr lang="en-US"/>
        </a:p>
      </dgm:t>
    </dgm:pt>
    <dgm:pt modelId="{852E18C2-5D52-40DE-8A31-01BC839247FE}" type="sibTrans" cxnId="{71AFE4AA-485F-4F30-9A45-91FFA9176739}">
      <dgm:prSet/>
      <dgm:spPr/>
      <dgm:t>
        <a:bodyPr/>
        <a:lstStyle/>
        <a:p>
          <a:endParaRPr lang="en-US"/>
        </a:p>
      </dgm:t>
    </dgm:pt>
    <dgm:pt modelId="{33E2C993-39C1-408E-AF4E-BA4845A3D6BB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  <a:latin typeface="+mn-lt"/>
            </a:rPr>
            <a:t>I: Expansion and Access to Quality Preschool </a:t>
          </a:r>
          <a:endParaRPr lang="en-US" sz="2000" dirty="0">
            <a:solidFill>
              <a:schemeClr val="tx1"/>
            </a:solidFill>
            <a:latin typeface="+mn-lt"/>
          </a:endParaRPr>
        </a:p>
      </dgm:t>
    </dgm:pt>
    <dgm:pt modelId="{04E0927C-99A5-4D4C-97B6-6670A6583461}" type="parTrans" cxnId="{1B294664-459C-4972-9779-7F6F4CA6EDF3}">
      <dgm:prSet/>
      <dgm:spPr/>
      <dgm:t>
        <a:bodyPr/>
        <a:lstStyle/>
        <a:p>
          <a:endParaRPr lang="en-US"/>
        </a:p>
      </dgm:t>
    </dgm:pt>
    <dgm:pt modelId="{D19314D5-9EA9-4E87-91AA-9D35F498CCCE}" type="sibTrans" cxnId="{1B294664-459C-4972-9779-7F6F4CA6EDF3}">
      <dgm:prSet/>
      <dgm:spPr/>
      <dgm:t>
        <a:bodyPr/>
        <a:lstStyle/>
        <a:p>
          <a:endParaRPr lang="en-US"/>
        </a:p>
      </dgm:t>
    </dgm:pt>
    <dgm:pt modelId="{F88B0A3B-BDBB-4D35-A2D6-A9FEDFFCAF3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+mn-lt"/>
            </a:rPr>
            <a:t>III: Equitable Access to SPED and Inclusion</a:t>
          </a:r>
          <a:endParaRPr lang="en-US" sz="2000" dirty="0">
            <a:solidFill>
              <a:schemeClr val="tx1"/>
            </a:solidFill>
            <a:latin typeface="+mn-lt"/>
          </a:endParaRPr>
        </a:p>
      </dgm:t>
    </dgm:pt>
    <dgm:pt modelId="{0F21092F-A676-4C7A-945C-72A6DC1BEFEC}" type="parTrans" cxnId="{6F7D39F4-AF01-401A-989E-22ABB91374A2}">
      <dgm:prSet/>
      <dgm:spPr/>
      <dgm:t>
        <a:bodyPr/>
        <a:lstStyle/>
        <a:p>
          <a:endParaRPr lang="en-US"/>
        </a:p>
      </dgm:t>
    </dgm:pt>
    <dgm:pt modelId="{64F2899D-BD35-47EA-AD5A-E1408A708C31}" type="sibTrans" cxnId="{6F7D39F4-AF01-401A-989E-22ABB91374A2}">
      <dgm:prSet/>
      <dgm:spPr/>
      <dgm:t>
        <a:bodyPr/>
        <a:lstStyle/>
        <a:p>
          <a:endParaRPr lang="en-US"/>
        </a:p>
      </dgm:t>
    </dgm:pt>
    <dgm:pt modelId="{673F8BA7-563F-449E-8569-8CDAFD9D262F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Transitions and Referrals</a:t>
          </a:r>
        </a:p>
      </dgm:t>
    </dgm:pt>
    <dgm:pt modelId="{94EF7FD6-8DE9-4622-9B55-088177CFE5E8}" type="parTrans" cxnId="{31A10A2E-F152-48F5-B3F0-2A888CF09F93}">
      <dgm:prSet/>
      <dgm:spPr/>
      <dgm:t>
        <a:bodyPr/>
        <a:lstStyle/>
        <a:p>
          <a:endParaRPr lang="en-US"/>
        </a:p>
      </dgm:t>
    </dgm:pt>
    <dgm:pt modelId="{5139370F-CBFB-4473-A1B1-51E0BBB4811C}" type="sibTrans" cxnId="{31A10A2E-F152-48F5-B3F0-2A888CF09F93}">
      <dgm:prSet/>
      <dgm:spPr/>
      <dgm:t>
        <a:bodyPr/>
        <a:lstStyle/>
        <a:p>
          <a:endParaRPr lang="en-US"/>
        </a:p>
      </dgm:t>
    </dgm:pt>
    <dgm:pt modelId="{06FCE59C-7AC1-4146-AB98-2D5E681478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SPED Needs</a:t>
          </a:r>
        </a:p>
      </dgm:t>
    </dgm:pt>
    <dgm:pt modelId="{78BF3A87-7BCD-4134-AE8A-4B7B9777A80F}" type="parTrans" cxnId="{7A19EEEF-73D8-4C37-8D8F-0E8E6385DCDD}">
      <dgm:prSet/>
      <dgm:spPr/>
      <dgm:t>
        <a:bodyPr/>
        <a:lstStyle/>
        <a:p>
          <a:endParaRPr lang="en-US"/>
        </a:p>
      </dgm:t>
    </dgm:pt>
    <dgm:pt modelId="{AC8F89EB-C4C6-47AD-8B47-09169BCCF311}" type="sibTrans" cxnId="{7A19EEEF-73D8-4C37-8D8F-0E8E6385DCDD}">
      <dgm:prSet/>
      <dgm:spPr/>
      <dgm:t>
        <a:bodyPr/>
        <a:lstStyle/>
        <a:p>
          <a:endParaRPr lang="en-US"/>
        </a:p>
      </dgm:t>
    </dgm:pt>
    <dgm:pt modelId="{F1A0A03F-FBDD-429A-8036-586C2BAAF7E0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Screening</a:t>
          </a:r>
        </a:p>
      </dgm:t>
    </dgm:pt>
    <dgm:pt modelId="{20016BC4-8D31-4316-8E3B-99E8A15DF918}" type="parTrans" cxnId="{4BAA56BE-37FA-4222-84A3-543BC1E78AFB}">
      <dgm:prSet/>
      <dgm:spPr/>
      <dgm:t>
        <a:bodyPr/>
        <a:lstStyle/>
        <a:p>
          <a:endParaRPr lang="en-US"/>
        </a:p>
      </dgm:t>
    </dgm:pt>
    <dgm:pt modelId="{44EE2F14-162C-42FD-9CAB-987940401B06}" type="sibTrans" cxnId="{4BAA56BE-37FA-4222-84A3-543BC1E78AFB}">
      <dgm:prSet/>
      <dgm:spPr/>
      <dgm:t>
        <a:bodyPr/>
        <a:lstStyle/>
        <a:p>
          <a:endParaRPr lang="en-US"/>
        </a:p>
      </dgm:t>
    </dgm:pt>
    <dgm:pt modelId="{6C1963FC-54EC-4BEE-9F39-6A5D6BC7DA8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Supporting Diverse Learners</a:t>
          </a:r>
        </a:p>
      </dgm:t>
    </dgm:pt>
    <dgm:pt modelId="{A3E73D10-EBE2-4827-B748-6F7F6AB0810F}" type="parTrans" cxnId="{79194C26-D6C9-461E-A759-91C043B50701}">
      <dgm:prSet/>
      <dgm:spPr/>
      <dgm:t>
        <a:bodyPr/>
        <a:lstStyle/>
        <a:p>
          <a:endParaRPr lang="en-US"/>
        </a:p>
      </dgm:t>
    </dgm:pt>
    <dgm:pt modelId="{9B28ED12-9A62-4E9A-9AA2-B9260209EF9C}" type="sibTrans" cxnId="{79194C26-D6C9-461E-A759-91C043B50701}">
      <dgm:prSet/>
      <dgm:spPr/>
      <dgm:t>
        <a:bodyPr/>
        <a:lstStyle/>
        <a:p>
          <a:endParaRPr lang="en-US"/>
        </a:p>
      </dgm:t>
    </dgm:pt>
    <dgm:pt modelId="{709C0008-DDA8-4B08-A4EE-3116A0950AB5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  <a:latin typeface="+mn-lt"/>
            </a:rPr>
            <a:t>Demographics  and local composition of families</a:t>
          </a:r>
          <a:endParaRPr lang="en-US" sz="1200" b="0" dirty="0">
            <a:solidFill>
              <a:schemeClr val="tx1"/>
            </a:solidFill>
          </a:endParaRPr>
        </a:p>
      </dgm:t>
    </dgm:pt>
    <dgm:pt modelId="{5F687B56-8D2E-4EC6-A15C-EA5D006A3ED9}" type="parTrans" cxnId="{EF7C4488-B12D-4A71-B81C-17E4E9522D33}">
      <dgm:prSet/>
      <dgm:spPr/>
      <dgm:t>
        <a:bodyPr/>
        <a:lstStyle/>
        <a:p>
          <a:endParaRPr lang="en-US"/>
        </a:p>
      </dgm:t>
    </dgm:pt>
    <dgm:pt modelId="{CB885200-5047-4BE9-B23D-5B01EBDFCE8C}" type="sibTrans" cxnId="{EF7C4488-B12D-4A71-B81C-17E4E9522D33}">
      <dgm:prSet/>
      <dgm:spPr/>
      <dgm:t>
        <a:bodyPr/>
        <a:lstStyle/>
        <a:p>
          <a:endParaRPr lang="en-US"/>
        </a:p>
      </dgm:t>
    </dgm:pt>
    <dgm:pt modelId="{744EBE7A-0A64-43BC-B58F-2C4A3F185E33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Supply and Capacity</a:t>
          </a:r>
        </a:p>
      </dgm:t>
    </dgm:pt>
    <dgm:pt modelId="{C01B2536-1392-48BE-9AA0-E1CF214CC0FD}" type="parTrans" cxnId="{59B0C14F-33A3-4A5F-8392-46ACD3A5BA78}">
      <dgm:prSet/>
      <dgm:spPr/>
      <dgm:t>
        <a:bodyPr/>
        <a:lstStyle/>
        <a:p>
          <a:endParaRPr lang="en-US"/>
        </a:p>
      </dgm:t>
    </dgm:pt>
    <dgm:pt modelId="{5BF5DCBD-2510-44B9-A075-08E85A78FA7E}" type="sibTrans" cxnId="{59B0C14F-33A3-4A5F-8392-46ACD3A5BA78}">
      <dgm:prSet/>
      <dgm:spPr/>
      <dgm:t>
        <a:bodyPr/>
        <a:lstStyle/>
        <a:p>
          <a:endParaRPr lang="en-US"/>
        </a:p>
      </dgm:t>
    </dgm:pt>
    <dgm:pt modelId="{54010746-9C97-469B-8957-6E69AB05660D}">
      <dgm:prSet phldrT="[Text]" custT="1"/>
      <dgm:spPr>
        <a:solidFill>
          <a:schemeClr val="accent5"/>
        </a:solidFill>
      </dgm:spPr>
      <dgm:t>
        <a:bodyPr/>
        <a:lstStyle/>
        <a:p>
          <a:r>
            <a:rPr lang="en-US" sz="1200" b="0" dirty="0">
              <a:solidFill>
                <a:schemeClr val="tx1"/>
              </a:solidFill>
            </a:rPr>
            <a:t>Cost of Care</a:t>
          </a:r>
        </a:p>
      </dgm:t>
    </dgm:pt>
    <dgm:pt modelId="{D58C3E1B-1CD9-4932-8FD1-158EC513565D}" type="parTrans" cxnId="{D9820AC4-1620-45E2-9FCC-6E25FDD209E0}">
      <dgm:prSet/>
      <dgm:spPr/>
      <dgm:t>
        <a:bodyPr/>
        <a:lstStyle/>
        <a:p>
          <a:endParaRPr lang="en-US"/>
        </a:p>
      </dgm:t>
    </dgm:pt>
    <dgm:pt modelId="{9F14C9F4-6A97-4363-B68C-EB4B45DA4978}" type="sibTrans" cxnId="{D9820AC4-1620-45E2-9FCC-6E25FDD209E0}">
      <dgm:prSet/>
      <dgm:spPr/>
      <dgm:t>
        <a:bodyPr/>
        <a:lstStyle/>
        <a:p>
          <a:endParaRPr lang="en-US"/>
        </a:p>
      </dgm:t>
    </dgm:pt>
    <dgm:pt modelId="{B997F0E7-7E99-4EDC-AC1F-31DF87EC7F23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200" b="0" dirty="0">
              <a:solidFill>
                <a:schemeClr val="tx1"/>
              </a:solidFill>
              <a:latin typeface="+mn-lt"/>
            </a:rPr>
            <a:t>Demographics  and local composition of families</a:t>
          </a:r>
        </a:p>
      </dgm:t>
    </dgm:pt>
    <dgm:pt modelId="{41D996FA-62CE-4473-A767-83E07BE9F04E}" type="parTrans" cxnId="{F7513929-52C3-424C-94D2-F2A29D754925}">
      <dgm:prSet/>
      <dgm:spPr/>
      <dgm:t>
        <a:bodyPr/>
        <a:lstStyle/>
        <a:p>
          <a:endParaRPr lang="en-US"/>
        </a:p>
      </dgm:t>
    </dgm:pt>
    <dgm:pt modelId="{C7F4A174-731E-498E-8802-A28A14D2A12D}" type="sibTrans" cxnId="{F7513929-52C3-424C-94D2-F2A29D754925}">
      <dgm:prSet/>
      <dgm:spPr/>
      <dgm:t>
        <a:bodyPr/>
        <a:lstStyle/>
        <a:p>
          <a:endParaRPr lang="en-US"/>
        </a:p>
      </dgm:t>
    </dgm:pt>
    <dgm:pt modelId="{F6DBF9F1-50A6-4CBC-9D98-6908C5670B4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b="1" dirty="0">
              <a:solidFill>
                <a:schemeClr val="tx1"/>
              </a:solidFill>
              <a:latin typeface="+mn-lt"/>
            </a:rPr>
            <a:t>II: Building Locally Aligned Quality</a:t>
          </a:r>
        </a:p>
      </dgm:t>
    </dgm:pt>
    <dgm:pt modelId="{DD0CD4AA-7BB4-4FA7-BA1E-E9DAD32A706B}" type="parTrans" cxnId="{952AF4FD-ACE0-4C48-A1DF-1F458F8894BE}">
      <dgm:prSet/>
      <dgm:spPr/>
      <dgm:t>
        <a:bodyPr/>
        <a:lstStyle/>
        <a:p>
          <a:endParaRPr lang="en-US"/>
        </a:p>
      </dgm:t>
    </dgm:pt>
    <dgm:pt modelId="{BF36FC50-E138-4385-8318-F0E906E65B59}" type="sibTrans" cxnId="{952AF4FD-ACE0-4C48-A1DF-1F458F8894BE}">
      <dgm:prSet/>
      <dgm:spPr/>
      <dgm:t>
        <a:bodyPr/>
        <a:lstStyle/>
        <a:p>
          <a:endParaRPr lang="en-US"/>
        </a:p>
      </dgm:t>
    </dgm:pt>
    <dgm:pt modelId="{6590B7AA-6724-464F-BFD7-1230B78C7A9D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+mn-lt"/>
            </a:rPr>
            <a:t>Supporting Diverse Learners</a:t>
          </a:r>
        </a:p>
      </dgm:t>
    </dgm:pt>
    <dgm:pt modelId="{E844893B-10C0-4470-A153-551994710624}" type="parTrans" cxnId="{590F41E2-B657-46C2-A2CC-C0759314841A}">
      <dgm:prSet/>
      <dgm:spPr/>
      <dgm:t>
        <a:bodyPr/>
        <a:lstStyle/>
        <a:p>
          <a:endParaRPr lang="en-US"/>
        </a:p>
      </dgm:t>
    </dgm:pt>
    <dgm:pt modelId="{B6288E43-069F-47DE-BCCE-7B4EFBA0F209}" type="sibTrans" cxnId="{590F41E2-B657-46C2-A2CC-C0759314841A}">
      <dgm:prSet/>
      <dgm:spPr/>
      <dgm:t>
        <a:bodyPr/>
        <a:lstStyle/>
        <a:p>
          <a:endParaRPr lang="en-US"/>
        </a:p>
      </dgm:t>
    </dgm:pt>
    <dgm:pt modelId="{3571A5ED-393D-46E3-9B28-AE36CE2FAD2F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+mn-lt"/>
            </a:rPr>
            <a:t>Screening</a:t>
          </a:r>
        </a:p>
      </dgm:t>
    </dgm:pt>
    <dgm:pt modelId="{EC59C085-6D0C-4A3D-A20C-B12616868E97}" type="parTrans" cxnId="{B6059CB3-6EEE-4E57-8973-A3FCFB5DC41F}">
      <dgm:prSet/>
      <dgm:spPr/>
      <dgm:t>
        <a:bodyPr/>
        <a:lstStyle/>
        <a:p>
          <a:endParaRPr lang="en-US"/>
        </a:p>
      </dgm:t>
    </dgm:pt>
    <dgm:pt modelId="{907A4330-5677-4AC0-BCAC-0C018A438777}" type="sibTrans" cxnId="{B6059CB3-6EEE-4E57-8973-A3FCFB5DC41F}">
      <dgm:prSet/>
      <dgm:spPr/>
      <dgm:t>
        <a:bodyPr/>
        <a:lstStyle/>
        <a:p>
          <a:endParaRPr lang="en-US"/>
        </a:p>
      </dgm:t>
    </dgm:pt>
    <dgm:pt modelId="{3A01F65D-3DD3-4A80-9268-47823B77E7AA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+mn-lt"/>
            </a:rPr>
            <a:t>Local Supports</a:t>
          </a:r>
        </a:p>
      </dgm:t>
    </dgm:pt>
    <dgm:pt modelId="{3F3916E8-DA58-4FA3-8CE7-C627EA733ADF}" type="parTrans" cxnId="{FAA96B64-9638-42E3-8C22-262BD522A762}">
      <dgm:prSet/>
      <dgm:spPr/>
      <dgm:t>
        <a:bodyPr/>
        <a:lstStyle/>
        <a:p>
          <a:endParaRPr lang="en-US"/>
        </a:p>
      </dgm:t>
    </dgm:pt>
    <dgm:pt modelId="{88252215-0B10-41BC-8DC5-B3494D5EB8BD}" type="sibTrans" cxnId="{FAA96B64-9638-42E3-8C22-262BD522A762}">
      <dgm:prSet/>
      <dgm:spPr/>
      <dgm:t>
        <a:bodyPr/>
        <a:lstStyle/>
        <a:p>
          <a:endParaRPr lang="en-US"/>
        </a:p>
      </dgm:t>
    </dgm:pt>
    <dgm:pt modelId="{99944579-2F48-4841-8375-6CE9540F27E2}">
      <dgm:prSet phldrT="[Text]" custT="1"/>
      <dgm:spPr/>
      <dgm:t>
        <a:bodyPr/>
        <a:lstStyle/>
        <a:p>
          <a:r>
            <a:rPr lang="en-US" sz="1200" dirty="0">
              <a:solidFill>
                <a:schemeClr val="tx1"/>
              </a:solidFill>
              <a:latin typeface="+mn-lt"/>
            </a:rPr>
            <a:t>Quality Curriculum and Assessment</a:t>
          </a:r>
        </a:p>
      </dgm:t>
    </dgm:pt>
    <dgm:pt modelId="{64D83C98-7219-4DCF-833A-865D433D8F9E}" type="parTrans" cxnId="{DD5DB267-46AD-4E03-8965-B66DE7DD12AF}">
      <dgm:prSet/>
      <dgm:spPr/>
      <dgm:t>
        <a:bodyPr/>
        <a:lstStyle/>
        <a:p>
          <a:endParaRPr lang="en-US"/>
        </a:p>
      </dgm:t>
    </dgm:pt>
    <dgm:pt modelId="{44DC5554-56BB-4592-8543-32A086843DC0}" type="sibTrans" cxnId="{DD5DB267-46AD-4E03-8965-B66DE7DD12AF}">
      <dgm:prSet/>
      <dgm:spPr/>
      <dgm:t>
        <a:bodyPr/>
        <a:lstStyle/>
        <a:p>
          <a:endParaRPr lang="en-US"/>
        </a:p>
      </dgm:t>
    </dgm:pt>
    <dgm:pt modelId="{8DA2FFCA-DA67-428D-9E3D-012FBFD3B63D}" type="pres">
      <dgm:prSet presAssocID="{0FE8333F-22FC-4B56-8B63-F6094DA329B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4BC4955-EA8B-47C6-906C-2051B9694956}" type="pres">
      <dgm:prSet presAssocID="{6BF23784-9F6C-4114-A73A-5E8DA56C0F5E}" presName="vertOne" presStyleCnt="0"/>
      <dgm:spPr/>
    </dgm:pt>
    <dgm:pt modelId="{CD6F1E34-0B39-4275-9885-F977A15E2ACF}" type="pres">
      <dgm:prSet presAssocID="{6BF23784-9F6C-4114-A73A-5E8DA56C0F5E}" presName="txOne" presStyleLbl="node0" presStyleIdx="0" presStyleCnt="1" custScaleY="68406" custLinFactNeighborX="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39FD6FB-9C51-4DAE-85ED-EC862E27417B}" type="pres">
      <dgm:prSet presAssocID="{6BF23784-9F6C-4114-A73A-5E8DA56C0F5E}" presName="parTransOne" presStyleCnt="0"/>
      <dgm:spPr/>
    </dgm:pt>
    <dgm:pt modelId="{AB1D42B4-6108-4B9F-98E4-CE7D9F834206}" type="pres">
      <dgm:prSet presAssocID="{6BF23784-9F6C-4114-A73A-5E8DA56C0F5E}" presName="horzOne" presStyleCnt="0"/>
      <dgm:spPr/>
    </dgm:pt>
    <dgm:pt modelId="{64C61867-DEB9-4441-98E8-CE650D8606D3}" type="pres">
      <dgm:prSet presAssocID="{33E2C993-39C1-408E-AF4E-BA4845A3D6BB}" presName="vertTwo" presStyleCnt="0"/>
      <dgm:spPr/>
    </dgm:pt>
    <dgm:pt modelId="{6E11790F-B381-4C67-BB24-DC3C3E5F57D4}" type="pres">
      <dgm:prSet presAssocID="{33E2C993-39C1-408E-AF4E-BA4845A3D6BB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62FCB-26A6-488A-AB09-AAB63B8AB2C0}" type="pres">
      <dgm:prSet presAssocID="{33E2C993-39C1-408E-AF4E-BA4845A3D6BB}" presName="parTransTwo" presStyleCnt="0"/>
      <dgm:spPr/>
    </dgm:pt>
    <dgm:pt modelId="{863CFCB3-9D3C-49F3-B7E9-1A162699B3C1}" type="pres">
      <dgm:prSet presAssocID="{33E2C993-39C1-408E-AF4E-BA4845A3D6BB}" presName="horzTwo" presStyleCnt="0"/>
      <dgm:spPr/>
    </dgm:pt>
    <dgm:pt modelId="{B347C355-D70B-4D95-ABB0-121A507C930A}" type="pres">
      <dgm:prSet presAssocID="{6C1963FC-54EC-4BEE-9F39-6A5D6BC7DA85}" presName="vertThree" presStyleCnt="0"/>
      <dgm:spPr/>
    </dgm:pt>
    <dgm:pt modelId="{00C20E65-1677-4E6D-9A07-A7672C740018}" type="pres">
      <dgm:prSet presAssocID="{6C1963FC-54EC-4BEE-9F39-6A5D6BC7DA85}" presName="txThree" presStyleLbl="node3" presStyleIdx="0" presStyleCnt="12" custScaleX="180499" custLinFactNeighborX="79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B0EEC4-F4EC-42F9-B6D3-A1810351C364}" type="pres">
      <dgm:prSet presAssocID="{6C1963FC-54EC-4BEE-9F39-6A5D6BC7DA85}" presName="horzThree" presStyleCnt="0"/>
      <dgm:spPr/>
    </dgm:pt>
    <dgm:pt modelId="{CBEC9DF4-3FCD-46FB-A9D0-5D5899225308}" type="pres">
      <dgm:prSet presAssocID="{9B28ED12-9A62-4E9A-9AA2-B9260209EF9C}" presName="sibSpaceThree" presStyleCnt="0"/>
      <dgm:spPr/>
    </dgm:pt>
    <dgm:pt modelId="{317DF86F-5148-4849-BEF0-A0A7917F5556}" type="pres">
      <dgm:prSet presAssocID="{709C0008-DDA8-4B08-A4EE-3116A0950AB5}" presName="vertThree" presStyleCnt="0"/>
      <dgm:spPr/>
    </dgm:pt>
    <dgm:pt modelId="{34CFCB83-CEFA-4FEE-9892-A5121A204866}" type="pres">
      <dgm:prSet presAssocID="{709C0008-DDA8-4B08-A4EE-3116A0950AB5}" presName="txThree" presStyleLbl="node3" presStyleIdx="1" presStyleCnt="12" custScaleX="164433" custLinFactNeighborX="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FB6032-1B84-400B-8977-CC5AB93E8F9B}" type="pres">
      <dgm:prSet presAssocID="{709C0008-DDA8-4B08-A4EE-3116A0950AB5}" presName="horzThree" presStyleCnt="0"/>
      <dgm:spPr/>
    </dgm:pt>
    <dgm:pt modelId="{B12D085B-C699-46D6-9B70-0CFF790E796E}" type="pres">
      <dgm:prSet presAssocID="{CB885200-5047-4BE9-B23D-5B01EBDFCE8C}" presName="sibSpaceThree" presStyleCnt="0"/>
      <dgm:spPr/>
    </dgm:pt>
    <dgm:pt modelId="{8248CF49-75CB-4EAC-801F-FC647460167E}" type="pres">
      <dgm:prSet presAssocID="{744EBE7A-0A64-43BC-B58F-2C4A3F185E33}" presName="vertThree" presStyleCnt="0"/>
      <dgm:spPr/>
    </dgm:pt>
    <dgm:pt modelId="{305C62D4-D960-4D80-9181-DBC3FE307593}" type="pres">
      <dgm:prSet presAssocID="{744EBE7A-0A64-43BC-B58F-2C4A3F185E33}" presName="txThree" presStyleLbl="node3" presStyleIdx="2" presStyleCnt="12" custScaleX="1205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CC738-AC3C-434C-9B00-B30BC6763038}" type="pres">
      <dgm:prSet presAssocID="{744EBE7A-0A64-43BC-B58F-2C4A3F185E33}" presName="horzThree" presStyleCnt="0"/>
      <dgm:spPr/>
    </dgm:pt>
    <dgm:pt modelId="{5B3E2FDE-3EF4-4714-B094-5924FE318D42}" type="pres">
      <dgm:prSet presAssocID="{5BF5DCBD-2510-44B9-A075-08E85A78FA7E}" presName="sibSpaceThree" presStyleCnt="0"/>
      <dgm:spPr/>
    </dgm:pt>
    <dgm:pt modelId="{B453065F-CAD1-46EF-BA02-75E17F23DEF3}" type="pres">
      <dgm:prSet presAssocID="{54010746-9C97-469B-8957-6E69AB05660D}" presName="vertThree" presStyleCnt="0"/>
      <dgm:spPr/>
    </dgm:pt>
    <dgm:pt modelId="{D2A43CC0-004B-47C5-9B52-E00B201E7099}" type="pres">
      <dgm:prSet presAssocID="{54010746-9C97-469B-8957-6E69AB05660D}" presName="txThree" presStyleLbl="node3" presStyleIdx="3" presStyleCnt="12" custScaleX="1084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49E63-458B-454B-BB61-0CC4A2D70D18}" type="pres">
      <dgm:prSet presAssocID="{54010746-9C97-469B-8957-6E69AB05660D}" presName="horzThree" presStyleCnt="0"/>
      <dgm:spPr/>
    </dgm:pt>
    <dgm:pt modelId="{14C39EF6-9646-4A46-A4A8-3F549386065F}" type="pres">
      <dgm:prSet presAssocID="{D19314D5-9EA9-4E87-91AA-9D35F498CCCE}" presName="sibSpaceTwo" presStyleCnt="0"/>
      <dgm:spPr/>
    </dgm:pt>
    <dgm:pt modelId="{3ADD45BB-6662-4668-891B-12FCD3C060A5}" type="pres">
      <dgm:prSet presAssocID="{F6DBF9F1-50A6-4CBC-9D98-6908C5670B4F}" presName="vertTwo" presStyleCnt="0"/>
      <dgm:spPr/>
    </dgm:pt>
    <dgm:pt modelId="{DEA69711-DF6E-4DD1-8AFF-0A9DF4E776B8}" type="pres">
      <dgm:prSet presAssocID="{F6DBF9F1-50A6-4CBC-9D98-6908C5670B4F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3B7E4F-DD73-4D57-A933-B89086D81EE6}" type="pres">
      <dgm:prSet presAssocID="{F6DBF9F1-50A6-4CBC-9D98-6908C5670B4F}" presName="parTransTwo" presStyleCnt="0"/>
      <dgm:spPr/>
    </dgm:pt>
    <dgm:pt modelId="{40AE3339-8DCB-4BDA-86E0-69C35FE0080A}" type="pres">
      <dgm:prSet presAssocID="{F6DBF9F1-50A6-4CBC-9D98-6908C5670B4F}" presName="horzTwo" presStyleCnt="0"/>
      <dgm:spPr/>
    </dgm:pt>
    <dgm:pt modelId="{77971514-2B13-4D0A-9AAF-412CEC506C4B}" type="pres">
      <dgm:prSet presAssocID="{6590B7AA-6724-464F-BFD7-1230B78C7A9D}" presName="vertThree" presStyleCnt="0"/>
      <dgm:spPr/>
    </dgm:pt>
    <dgm:pt modelId="{B73A2092-B3F5-4688-9032-55FFE5256C14}" type="pres">
      <dgm:prSet presAssocID="{6590B7AA-6724-464F-BFD7-1230B78C7A9D}" presName="txThree" presStyleLbl="node3" presStyleIdx="4" presStyleCnt="12" custScaleX="12908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F5A37C-D994-4313-A476-6F09937C4C46}" type="pres">
      <dgm:prSet presAssocID="{6590B7AA-6724-464F-BFD7-1230B78C7A9D}" presName="horzThree" presStyleCnt="0"/>
      <dgm:spPr/>
    </dgm:pt>
    <dgm:pt modelId="{DB8710D1-D325-47AE-A313-6CB5808B4946}" type="pres">
      <dgm:prSet presAssocID="{B6288E43-069F-47DE-BCCE-7B4EFBA0F209}" presName="sibSpaceThree" presStyleCnt="0"/>
      <dgm:spPr/>
    </dgm:pt>
    <dgm:pt modelId="{8723FD8E-0ABA-4653-B599-CBBC85CC23A8}" type="pres">
      <dgm:prSet presAssocID="{3571A5ED-393D-46E3-9B28-AE36CE2FAD2F}" presName="vertThree" presStyleCnt="0"/>
      <dgm:spPr/>
    </dgm:pt>
    <dgm:pt modelId="{A489B2CC-8B92-4CFF-8F39-69B7B0FE01DF}" type="pres">
      <dgm:prSet presAssocID="{3571A5ED-393D-46E3-9B28-AE36CE2FAD2F}" presName="txThree" presStyleLbl="node3" presStyleIdx="5" presStyleCnt="12" custScaleX="121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8C0AAC8-5682-42E7-BE4E-70C073923772}" type="pres">
      <dgm:prSet presAssocID="{3571A5ED-393D-46E3-9B28-AE36CE2FAD2F}" presName="horzThree" presStyleCnt="0"/>
      <dgm:spPr/>
    </dgm:pt>
    <dgm:pt modelId="{9CD8EA9D-EBD1-4092-BE9A-CC95A00467F9}" type="pres">
      <dgm:prSet presAssocID="{907A4330-5677-4AC0-BCAC-0C018A438777}" presName="sibSpaceThree" presStyleCnt="0"/>
      <dgm:spPr/>
    </dgm:pt>
    <dgm:pt modelId="{2E611ADD-7AF9-4E0C-BCA6-AEDDAE3D268C}" type="pres">
      <dgm:prSet presAssocID="{3A01F65D-3DD3-4A80-9268-47823B77E7AA}" presName="vertThree" presStyleCnt="0"/>
      <dgm:spPr/>
    </dgm:pt>
    <dgm:pt modelId="{93B65634-C96D-433B-AA36-98D4514C9163}" type="pres">
      <dgm:prSet presAssocID="{3A01F65D-3DD3-4A80-9268-47823B77E7AA}" presName="txThree" presStyleLbl="node3" presStyleIdx="6" presStyleCnt="12" custScaleX="1221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CB4B1C6-904F-49C9-B7B5-F467B9414C26}" type="pres">
      <dgm:prSet presAssocID="{3A01F65D-3DD3-4A80-9268-47823B77E7AA}" presName="horzThree" presStyleCnt="0"/>
      <dgm:spPr/>
    </dgm:pt>
    <dgm:pt modelId="{9D9F8D4A-AD40-4D25-A8F2-9A4C27F10426}" type="pres">
      <dgm:prSet presAssocID="{88252215-0B10-41BC-8DC5-B3494D5EB8BD}" presName="sibSpaceThree" presStyleCnt="0"/>
      <dgm:spPr/>
    </dgm:pt>
    <dgm:pt modelId="{A11972B9-025D-4835-B85E-37F2E90BB6D0}" type="pres">
      <dgm:prSet presAssocID="{99944579-2F48-4841-8375-6CE9540F27E2}" presName="vertThree" presStyleCnt="0"/>
      <dgm:spPr/>
    </dgm:pt>
    <dgm:pt modelId="{E467CECB-3A20-44D7-BAB3-24AD2882589A}" type="pres">
      <dgm:prSet presAssocID="{99944579-2F48-4841-8375-6CE9540F27E2}" presName="txThree" presStyleLbl="node3" presStyleIdx="7" presStyleCnt="12" custScaleX="1523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7D8DD9-774C-4E9F-8F34-567EFB7498BC}" type="pres">
      <dgm:prSet presAssocID="{99944579-2F48-4841-8375-6CE9540F27E2}" presName="horzThree" presStyleCnt="0"/>
      <dgm:spPr/>
    </dgm:pt>
    <dgm:pt modelId="{6210436F-D6E6-4D15-B864-1AB2AE70B61B}" type="pres">
      <dgm:prSet presAssocID="{BF36FC50-E138-4385-8318-F0E906E65B59}" presName="sibSpaceTwo" presStyleCnt="0"/>
      <dgm:spPr/>
    </dgm:pt>
    <dgm:pt modelId="{49F92497-89DA-438B-B680-7CB52C07D94E}" type="pres">
      <dgm:prSet presAssocID="{F88B0A3B-BDBB-4D35-A2D6-A9FEDFFCAF33}" presName="vertTwo" presStyleCnt="0"/>
      <dgm:spPr/>
    </dgm:pt>
    <dgm:pt modelId="{3AD7B9C4-E898-49CC-8546-701F5C58B2ED}" type="pres">
      <dgm:prSet presAssocID="{F88B0A3B-BDBB-4D35-A2D6-A9FEDFFCAF33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3643FA-E8DF-43BB-A261-4C341D240B45}" type="pres">
      <dgm:prSet presAssocID="{F88B0A3B-BDBB-4D35-A2D6-A9FEDFFCAF33}" presName="parTransTwo" presStyleCnt="0"/>
      <dgm:spPr/>
    </dgm:pt>
    <dgm:pt modelId="{F15D9190-C1F4-4F14-9A96-098281C2517B}" type="pres">
      <dgm:prSet presAssocID="{F88B0A3B-BDBB-4D35-A2D6-A9FEDFFCAF33}" presName="horzTwo" presStyleCnt="0"/>
      <dgm:spPr/>
    </dgm:pt>
    <dgm:pt modelId="{6795B403-1693-46CE-9F96-ADCCAD1E5A06}" type="pres">
      <dgm:prSet presAssocID="{673F8BA7-563F-449E-8569-8CDAFD9D262F}" presName="vertThree" presStyleCnt="0"/>
      <dgm:spPr/>
    </dgm:pt>
    <dgm:pt modelId="{F13D4D94-1960-4FD2-AC82-829AAF3A8713}" type="pres">
      <dgm:prSet presAssocID="{673F8BA7-563F-449E-8569-8CDAFD9D262F}" presName="txThree" presStyleLbl="node3" presStyleIdx="8" presStyleCnt="12" custScaleX="12692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58F10E-5E10-4158-9F1D-3DDCEB509811}" type="pres">
      <dgm:prSet presAssocID="{673F8BA7-563F-449E-8569-8CDAFD9D262F}" presName="horzThree" presStyleCnt="0"/>
      <dgm:spPr/>
    </dgm:pt>
    <dgm:pt modelId="{9D5F3CD7-4CBC-46B0-AF97-2EBEA18D2AAA}" type="pres">
      <dgm:prSet presAssocID="{5139370F-CBFB-4473-A1B1-51E0BBB4811C}" presName="sibSpaceThree" presStyleCnt="0"/>
      <dgm:spPr/>
    </dgm:pt>
    <dgm:pt modelId="{53895994-2017-4C1E-8D7F-D6A3585B8F00}" type="pres">
      <dgm:prSet presAssocID="{06FCE59C-7AC1-4146-AB98-2D5E6814787B}" presName="vertThree" presStyleCnt="0"/>
      <dgm:spPr/>
    </dgm:pt>
    <dgm:pt modelId="{1BA7402A-C21A-44A9-A4CA-7E1D52A81CFB}" type="pres">
      <dgm:prSet presAssocID="{06FCE59C-7AC1-4146-AB98-2D5E6814787B}" presName="txThree" presStyleLbl="node3" presStyleIdx="9" presStyleCnt="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7F6213-66B1-49FE-8172-04CCC094031B}" type="pres">
      <dgm:prSet presAssocID="{06FCE59C-7AC1-4146-AB98-2D5E6814787B}" presName="horzThree" presStyleCnt="0"/>
      <dgm:spPr/>
    </dgm:pt>
    <dgm:pt modelId="{89F20FE2-E75F-4D0B-A17D-D026CB03FCF9}" type="pres">
      <dgm:prSet presAssocID="{AC8F89EB-C4C6-47AD-8B47-09169BCCF311}" presName="sibSpaceThree" presStyleCnt="0"/>
      <dgm:spPr/>
    </dgm:pt>
    <dgm:pt modelId="{93B74264-C97D-4AD9-8174-ABB5F04BA9CC}" type="pres">
      <dgm:prSet presAssocID="{F1A0A03F-FBDD-429A-8036-586C2BAAF7E0}" presName="vertThree" presStyleCnt="0"/>
      <dgm:spPr/>
    </dgm:pt>
    <dgm:pt modelId="{620CAD93-D407-483A-B3CA-B9FEBA9EC789}" type="pres">
      <dgm:prSet presAssocID="{F1A0A03F-FBDD-429A-8036-586C2BAAF7E0}" presName="txThree" presStyleLbl="node3" presStyleIdx="10" presStyleCnt="12" custScaleX="1340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EE4CBD-43AD-4AE7-B558-A52F79D950C2}" type="pres">
      <dgm:prSet presAssocID="{F1A0A03F-FBDD-429A-8036-586C2BAAF7E0}" presName="horzThree" presStyleCnt="0"/>
      <dgm:spPr/>
    </dgm:pt>
    <dgm:pt modelId="{C1778E90-D38A-446C-B000-821F95B9560E}" type="pres">
      <dgm:prSet presAssocID="{44EE2F14-162C-42FD-9CAB-987940401B06}" presName="sibSpaceThree" presStyleCnt="0"/>
      <dgm:spPr/>
    </dgm:pt>
    <dgm:pt modelId="{CB47217B-C37A-47F6-B839-4C5272703564}" type="pres">
      <dgm:prSet presAssocID="{B997F0E7-7E99-4EDC-AC1F-31DF87EC7F23}" presName="vertThree" presStyleCnt="0"/>
      <dgm:spPr/>
    </dgm:pt>
    <dgm:pt modelId="{C5321DA7-8FB9-42C1-A892-421CA671D321}" type="pres">
      <dgm:prSet presAssocID="{B997F0E7-7E99-4EDC-AC1F-31DF87EC7F23}" presName="txThree" presStyleLbl="node3" presStyleIdx="11" presStyleCnt="12" custScaleX="2162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740033-B830-468D-907F-ADE7AE253536}" type="pres">
      <dgm:prSet presAssocID="{B997F0E7-7E99-4EDC-AC1F-31DF87EC7F23}" presName="horzThree" presStyleCnt="0"/>
      <dgm:spPr/>
    </dgm:pt>
  </dgm:ptLst>
  <dgm:cxnLst>
    <dgm:cxn modelId="{528A7184-EE7E-42FB-8EFF-3D2794859E41}" type="presOf" srcId="{B997F0E7-7E99-4EDC-AC1F-31DF87EC7F23}" destId="{C5321DA7-8FB9-42C1-A892-421CA671D321}" srcOrd="0" destOrd="0" presId="urn:microsoft.com/office/officeart/2005/8/layout/hierarchy4"/>
    <dgm:cxn modelId="{93B0C43F-919E-48D1-858B-9FD2CDFE6425}" type="presOf" srcId="{F88B0A3B-BDBB-4D35-A2D6-A9FEDFFCAF33}" destId="{3AD7B9C4-E898-49CC-8546-701F5C58B2ED}" srcOrd="0" destOrd="0" presId="urn:microsoft.com/office/officeart/2005/8/layout/hierarchy4"/>
    <dgm:cxn modelId="{DBBECA47-5A8A-4C91-B0B3-BB20AD5F917F}" type="presOf" srcId="{33E2C993-39C1-408E-AF4E-BA4845A3D6BB}" destId="{6E11790F-B381-4C67-BB24-DC3C3E5F57D4}" srcOrd="0" destOrd="0" presId="urn:microsoft.com/office/officeart/2005/8/layout/hierarchy4"/>
    <dgm:cxn modelId="{19BF33DB-D261-4E63-98A0-3A9696E24F64}" type="presOf" srcId="{6590B7AA-6724-464F-BFD7-1230B78C7A9D}" destId="{B73A2092-B3F5-4688-9032-55FFE5256C14}" srcOrd="0" destOrd="0" presId="urn:microsoft.com/office/officeart/2005/8/layout/hierarchy4"/>
    <dgm:cxn modelId="{8304E417-9532-4FF7-987F-D4860788D142}" type="presOf" srcId="{06FCE59C-7AC1-4146-AB98-2D5E6814787B}" destId="{1BA7402A-C21A-44A9-A4CA-7E1D52A81CFB}" srcOrd="0" destOrd="0" presId="urn:microsoft.com/office/officeart/2005/8/layout/hierarchy4"/>
    <dgm:cxn modelId="{DD5DB267-46AD-4E03-8965-B66DE7DD12AF}" srcId="{F6DBF9F1-50A6-4CBC-9D98-6908C5670B4F}" destId="{99944579-2F48-4841-8375-6CE9540F27E2}" srcOrd="3" destOrd="0" parTransId="{64D83C98-7219-4DCF-833A-865D433D8F9E}" sibTransId="{44DC5554-56BB-4592-8543-32A086843DC0}"/>
    <dgm:cxn modelId="{4D421938-4B19-4C26-95F5-05ED27C5F351}" type="presOf" srcId="{0FE8333F-22FC-4B56-8B63-F6094DA329B3}" destId="{8DA2FFCA-DA67-428D-9E3D-012FBFD3B63D}" srcOrd="0" destOrd="0" presId="urn:microsoft.com/office/officeart/2005/8/layout/hierarchy4"/>
    <dgm:cxn modelId="{6D8937D4-9836-4B50-A4AB-98F62660C9B7}" type="presOf" srcId="{F1A0A03F-FBDD-429A-8036-586C2BAAF7E0}" destId="{620CAD93-D407-483A-B3CA-B9FEBA9EC789}" srcOrd="0" destOrd="0" presId="urn:microsoft.com/office/officeart/2005/8/layout/hierarchy4"/>
    <dgm:cxn modelId="{6F7D39F4-AF01-401A-989E-22ABB91374A2}" srcId="{6BF23784-9F6C-4114-A73A-5E8DA56C0F5E}" destId="{F88B0A3B-BDBB-4D35-A2D6-A9FEDFFCAF33}" srcOrd="2" destOrd="0" parTransId="{0F21092F-A676-4C7A-945C-72A6DC1BEFEC}" sibTransId="{64F2899D-BD35-47EA-AD5A-E1408A708C31}"/>
    <dgm:cxn modelId="{D9820AC4-1620-45E2-9FCC-6E25FDD209E0}" srcId="{33E2C993-39C1-408E-AF4E-BA4845A3D6BB}" destId="{54010746-9C97-469B-8957-6E69AB05660D}" srcOrd="3" destOrd="0" parTransId="{D58C3E1B-1CD9-4932-8FD1-158EC513565D}" sibTransId="{9F14C9F4-6A97-4363-B68C-EB4B45DA4978}"/>
    <dgm:cxn modelId="{EDEE6C38-A57E-405E-86E1-EC3718DE2C95}" type="presOf" srcId="{744EBE7A-0A64-43BC-B58F-2C4A3F185E33}" destId="{305C62D4-D960-4D80-9181-DBC3FE307593}" srcOrd="0" destOrd="0" presId="urn:microsoft.com/office/officeart/2005/8/layout/hierarchy4"/>
    <dgm:cxn modelId="{5A14125E-C04D-4AA9-BCE9-5EBF22D4703A}" type="presOf" srcId="{F6DBF9F1-50A6-4CBC-9D98-6908C5670B4F}" destId="{DEA69711-DF6E-4DD1-8AFF-0A9DF4E776B8}" srcOrd="0" destOrd="0" presId="urn:microsoft.com/office/officeart/2005/8/layout/hierarchy4"/>
    <dgm:cxn modelId="{7A19EEEF-73D8-4C37-8D8F-0E8E6385DCDD}" srcId="{F88B0A3B-BDBB-4D35-A2D6-A9FEDFFCAF33}" destId="{06FCE59C-7AC1-4146-AB98-2D5E6814787B}" srcOrd="1" destOrd="0" parTransId="{78BF3A87-7BCD-4134-AE8A-4B7B9777A80F}" sibTransId="{AC8F89EB-C4C6-47AD-8B47-09169BCCF311}"/>
    <dgm:cxn modelId="{590F41E2-B657-46C2-A2CC-C0759314841A}" srcId="{F6DBF9F1-50A6-4CBC-9D98-6908C5670B4F}" destId="{6590B7AA-6724-464F-BFD7-1230B78C7A9D}" srcOrd="0" destOrd="0" parTransId="{E844893B-10C0-4470-A153-551994710624}" sibTransId="{B6288E43-069F-47DE-BCCE-7B4EFBA0F209}"/>
    <dgm:cxn modelId="{1B294664-459C-4972-9779-7F6F4CA6EDF3}" srcId="{6BF23784-9F6C-4114-A73A-5E8DA56C0F5E}" destId="{33E2C993-39C1-408E-AF4E-BA4845A3D6BB}" srcOrd="0" destOrd="0" parTransId="{04E0927C-99A5-4D4C-97B6-6670A6583461}" sibTransId="{D19314D5-9EA9-4E87-91AA-9D35F498CCCE}"/>
    <dgm:cxn modelId="{31A10A2E-F152-48F5-B3F0-2A888CF09F93}" srcId="{F88B0A3B-BDBB-4D35-A2D6-A9FEDFFCAF33}" destId="{673F8BA7-563F-449E-8569-8CDAFD9D262F}" srcOrd="0" destOrd="0" parTransId="{94EF7FD6-8DE9-4622-9B55-088177CFE5E8}" sibTransId="{5139370F-CBFB-4473-A1B1-51E0BBB4811C}"/>
    <dgm:cxn modelId="{B6059CB3-6EEE-4E57-8973-A3FCFB5DC41F}" srcId="{F6DBF9F1-50A6-4CBC-9D98-6908C5670B4F}" destId="{3571A5ED-393D-46E3-9B28-AE36CE2FAD2F}" srcOrd="1" destOrd="0" parTransId="{EC59C085-6D0C-4A3D-A20C-B12616868E97}" sibTransId="{907A4330-5677-4AC0-BCAC-0C018A438777}"/>
    <dgm:cxn modelId="{A1E0F460-4C03-43D4-BEDF-DDE7DB7019F7}" type="presOf" srcId="{6BF23784-9F6C-4114-A73A-5E8DA56C0F5E}" destId="{CD6F1E34-0B39-4275-9885-F977A15E2ACF}" srcOrd="0" destOrd="0" presId="urn:microsoft.com/office/officeart/2005/8/layout/hierarchy4"/>
    <dgm:cxn modelId="{EF7C4488-B12D-4A71-B81C-17E4E9522D33}" srcId="{33E2C993-39C1-408E-AF4E-BA4845A3D6BB}" destId="{709C0008-DDA8-4B08-A4EE-3116A0950AB5}" srcOrd="1" destOrd="0" parTransId="{5F687B56-8D2E-4EC6-A15C-EA5D006A3ED9}" sibTransId="{CB885200-5047-4BE9-B23D-5B01EBDFCE8C}"/>
    <dgm:cxn modelId="{71AFE4AA-485F-4F30-9A45-91FFA9176739}" srcId="{0FE8333F-22FC-4B56-8B63-F6094DA329B3}" destId="{6BF23784-9F6C-4114-A73A-5E8DA56C0F5E}" srcOrd="0" destOrd="0" parTransId="{C9766004-52F4-448C-B87F-91F63B318643}" sibTransId="{852E18C2-5D52-40DE-8A31-01BC839247FE}"/>
    <dgm:cxn modelId="{F7513929-52C3-424C-94D2-F2A29D754925}" srcId="{F88B0A3B-BDBB-4D35-A2D6-A9FEDFFCAF33}" destId="{B997F0E7-7E99-4EDC-AC1F-31DF87EC7F23}" srcOrd="3" destOrd="0" parTransId="{41D996FA-62CE-4473-A767-83E07BE9F04E}" sibTransId="{C7F4A174-731E-498E-8802-A28A14D2A12D}"/>
    <dgm:cxn modelId="{0E0FD2A7-4B48-4A60-9EF9-3AD2D8FD06EE}" type="presOf" srcId="{3571A5ED-393D-46E3-9B28-AE36CE2FAD2F}" destId="{A489B2CC-8B92-4CFF-8F39-69B7B0FE01DF}" srcOrd="0" destOrd="0" presId="urn:microsoft.com/office/officeart/2005/8/layout/hierarchy4"/>
    <dgm:cxn modelId="{4BAA56BE-37FA-4222-84A3-543BC1E78AFB}" srcId="{F88B0A3B-BDBB-4D35-A2D6-A9FEDFFCAF33}" destId="{F1A0A03F-FBDD-429A-8036-586C2BAAF7E0}" srcOrd="2" destOrd="0" parTransId="{20016BC4-8D31-4316-8E3B-99E8A15DF918}" sibTransId="{44EE2F14-162C-42FD-9CAB-987940401B06}"/>
    <dgm:cxn modelId="{59B0C14F-33A3-4A5F-8392-46ACD3A5BA78}" srcId="{33E2C993-39C1-408E-AF4E-BA4845A3D6BB}" destId="{744EBE7A-0A64-43BC-B58F-2C4A3F185E33}" srcOrd="2" destOrd="0" parTransId="{C01B2536-1392-48BE-9AA0-E1CF214CC0FD}" sibTransId="{5BF5DCBD-2510-44B9-A075-08E85A78FA7E}"/>
    <dgm:cxn modelId="{4B2EAF2B-0BAD-4583-936D-D9B8B9DE91C9}" type="presOf" srcId="{3A01F65D-3DD3-4A80-9268-47823B77E7AA}" destId="{93B65634-C96D-433B-AA36-98D4514C9163}" srcOrd="0" destOrd="0" presId="urn:microsoft.com/office/officeart/2005/8/layout/hierarchy4"/>
    <dgm:cxn modelId="{79194C26-D6C9-461E-A759-91C043B50701}" srcId="{33E2C993-39C1-408E-AF4E-BA4845A3D6BB}" destId="{6C1963FC-54EC-4BEE-9F39-6A5D6BC7DA85}" srcOrd="0" destOrd="0" parTransId="{A3E73D10-EBE2-4827-B748-6F7F6AB0810F}" sibTransId="{9B28ED12-9A62-4E9A-9AA2-B9260209EF9C}"/>
    <dgm:cxn modelId="{FAA96B64-9638-42E3-8C22-262BD522A762}" srcId="{F6DBF9F1-50A6-4CBC-9D98-6908C5670B4F}" destId="{3A01F65D-3DD3-4A80-9268-47823B77E7AA}" srcOrd="2" destOrd="0" parTransId="{3F3916E8-DA58-4FA3-8CE7-C627EA733ADF}" sibTransId="{88252215-0B10-41BC-8DC5-B3494D5EB8BD}"/>
    <dgm:cxn modelId="{3E63B28A-C34D-4021-87A7-AB19F8D01D7A}" type="presOf" srcId="{709C0008-DDA8-4B08-A4EE-3116A0950AB5}" destId="{34CFCB83-CEFA-4FEE-9892-A5121A204866}" srcOrd="0" destOrd="0" presId="urn:microsoft.com/office/officeart/2005/8/layout/hierarchy4"/>
    <dgm:cxn modelId="{B1210EC1-9F50-437E-87F3-A5D7129683B1}" type="presOf" srcId="{6C1963FC-54EC-4BEE-9F39-6A5D6BC7DA85}" destId="{00C20E65-1677-4E6D-9A07-A7672C740018}" srcOrd="0" destOrd="0" presId="urn:microsoft.com/office/officeart/2005/8/layout/hierarchy4"/>
    <dgm:cxn modelId="{F39A51F4-E7AB-4C19-994D-7E2ECFCB8F0F}" type="presOf" srcId="{99944579-2F48-4841-8375-6CE9540F27E2}" destId="{E467CECB-3A20-44D7-BAB3-24AD2882589A}" srcOrd="0" destOrd="0" presId="urn:microsoft.com/office/officeart/2005/8/layout/hierarchy4"/>
    <dgm:cxn modelId="{A0938E01-C7EE-4833-90AB-9D0BAC0E3B07}" type="presOf" srcId="{54010746-9C97-469B-8957-6E69AB05660D}" destId="{D2A43CC0-004B-47C5-9B52-E00B201E7099}" srcOrd="0" destOrd="0" presId="urn:microsoft.com/office/officeart/2005/8/layout/hierarchy4"/>
    <dgm:cxn modelId="{952AF4FD-ACE0-4C48-A1DF-1F458F8894BE}" srcId="{6BF23784-9F6C-4114-A73A-5E8DA56C0F5E}" destId="{F6DBF9F1-50A6-4CBC-9D98-6908C5670B4F}" srcOrd="1" destOrd="0" parTransId="{DD0CD4AA-7BB4-4FA7-BA1E-E9DAD32A706B}" sibTransId="{BF36FC50-E138-4385-8318-F0E906E65B59}"/>
    <dgm:cxn modelId="{4A1D67C7-1355-4405-B3F4-B348DEA1E3B8}" type="presOf" srcId="{673F8BA7-563F-449E-8569-8CDAFD9D262F}" destId="{F13D4D94-1960-4FD2-AC82-829AAF3A8713}" srcOrd="0" destOrd="0" presId="urn:microsoft.com/office/officeart/2005/8/layout/hierarchy4"/>
    <dgm:cxn modelId="{8FE033C1-C0FA-4D6C-9BE5-AF09166BF116}" type="presParOf" srcId="{8DA2FFCA-DA67-428D-9E3D-012FBFD3B63D}" destId="{44BC4955-EA8B-47C6-906C-2051B9694956}" srcOrd="0" destOrd="0" presId="urn:microsoft.com/office/officeart/2005/8/layout/hierarchy4"/>
    <dgm:cxn modelId="{78F60641-FE87-4809-9215-9337DD0EE922}" type="presParOf" srcId="{44BC4955-EA8B-47C6-906C-2051B9694956}" destId="{CD6F1E34-0B39-4275-9885-F977A15E2ACF}" srcOrd="0" destOrd="0" presId="urn:microsoft.com/office/officeart/2005/8/layout/hierarchy4"/>
    <dgm:cxn modelId="{814633B2-ED74-42A8-A42A-AEB57C953EDA}" type="presParOf" srcId="{44BC4955-EA8B-47C6-906C-2051B9694956}" destId="{F39FD6FB-9C51-4DAE-85ED-EC862E27417B}" srcOrd="1" destOrd="0" presId="urn:microsoft.com/office/officeart/2005/8/layout/hierarchy4"/>
    <dgm:cxn modelId="{171026DA-D51A-4D82-B949-CD9D634E0547}" type="presParOf" srcId="{44BC4955-EA8B-47C6-906C-2051B9694956}" destId="{AB1D42B4-6108-4B9F-98E4-CE7D9F834206}" srcOrd="2" destOrd="0" presId="urn:microsoft.com/office/officeart/2005/8/layout/hierarchy4"/>
    <dgm:cxn modelId="{A0BF3496-AD5B-4F62-B95D-A37016D6A94F}" type="presParOf" srcId="{AB1D42B4-6108-4B9F-98E4-CE7D9F834206}" destId="{64C61867-DEB9-4441-98E8-CE650D8606D3}" srcOrd="0" destOrd="0" presId="urn:microsoft.com/office/officeart/2005/8/layout/hierarchy4"/>
    <dgm:cxn modelId="{5C1AFC57-1A35-42EC-B7E8-CB62395754F7}" type="presParOf" srcId="{64C61867-DEB9-4441-98E8-CE650D8606D3}" destId="{6E11790F-B381-4C67-BB24-DC3C3E5F57D4}" srcOrd="0" destOrd="0" presId="urn:microsoft.com/office/officeart/2005/8/layout/hierarchy4"/>
    <dgm:cxn modelId="{0544A0AA-D8F0-430C-94CC-0B0327D32C96}" type="presParOf" srcId="{64C61867-DEB9-4441-98E8-CE650D8606D3}" destId="{9EE62FCB-26A6-488A-AB09-AAB63B8AB2C0}" srcOrd="1" destOrd="0" presId="urn:microsoft.com/office/officeart/2005/8/layout/hierarchy4"/>
    <dgm:cxn modelId="{7EFC5968-7B35-401B-8A78-8AA1DD5C74DE}" type="presParOf" srcId="{64C61867-DEB9-4441-98E8-CE650D8606D3}" destId="{863CFCB3-9D3C-49F3-B7E9-1A162699B3C1}" srcOrd="2" destOrd="0" presId="urn:microsoft.com/office/officeart/2005/8/layout/hierarchy4"/>
    <dgm:cxn modelId="{92E1917C-93CE-4594-B3A5-93EBED693C63}" type="presParOf" srcId="{863CFCB3-9D3C-49F3-B7E9-1A162699B3C1}" destId="{B347C355-D70B-4D95-ABB0-121A507C930A}" srcOrd="0" destOrd="0" presId="urn:microsoft.com/office/officeart/2005/8/layout/hierarchy4"/>
    <dgm:cxn modelId="{5053F30E-1E67-4B74-8FB1-1AE6C36AB059}" type="presParOf" srcId="{B347C355-D70B-4D95-ABB0-121A507C930A}" destId="{00C20E65-1677-4E6D-9A07-A7672C740018}" srcOrd="0" destOrd="0" presId="urn:microsoft.com/office/officeart/2005/8/layout/hierarchy4"/>
    <dgm:cxn modelId="{F4D9BB50-73A8-481A-9F1D-679EF4B5B89F}" type="presParOf" srcId="{B347C355-D70B-4D95-ABB0-121A507C930A}" destId="{F6B0EEC4-F4EC-42F9-B6D3-A1810351C364}" srcOrd="1" destOrd="0" presId="urn:microsoft.com/office/officeart/2005/8/layout/hierarchy4"/>
    <dgm:cxn modelId="{5B3B771A-3153-4ED9-8ED0-054EFC3E2332}" type="presParOf" srcId="{863CFCB3-9D3C-49F3-B7E9-1A162699B3C1}" destId="{CBEC9DF4-3FCD-46FB-A9D0-5D5899225308}" srcOrd="1" destOrd="0" presId="urn:microsoft.com/office/officeart/2005/8/layout/hierarchy4"/>
    <dgm:cxn modelId="{D79A1C5B-165E-46DE-A4FE-F86F31EA92EB}" type="presParOf" srcId="{863CFCB3-9D3C-49F3-B7E9-1A162699B3C1}" destId="{317DF86F-5148-4849-BEF0-A0A7917F5556}" srcOrd="2" destOrd="0" presId="urn:microsoft.com/office/officeart/2005/8/layout/hierarchy4"/>
    <dgm:cxn modelId="{4644B604-09AA-45C5-8572-5176F26D5369}" type="presParOf" srcId="{317DF86F-5148-4849-BEF0-A0A7917F5556}" destId="{34CFCB83-CEFA-4FEE-9892-A5121A204866}" srcOrd="0" destOrd="0" presId="urn:microsoft.com/office/officeart/2005/8/layout/hierarchy4"/>
    <dgm:cxn modelId="{6609A724-63DB-4162-AEFF-C4958FBAAE68}" type="presParOf" srcId="{317DF86F-5148-4849-BEF0-A0A7917F5556}" destId="{05FB6032-1B84-400B-8977-CC5AB93E8F9B}" srcOrd="1" destOrd="0" presId="urn:microsoft.com/office/officeart/2005/8/layout/hierarchy4"/>
    <dgm:cxn modelId="{FFB945C6-86DD-47B9-8F06-769F3BE1DB7A}" type="presParOf" srcId="{863CFCB3-9D3C-49F3-B7E9-1A162699B3C1}" destId="{B12D085B-C699-46D6-9B70-0CFF790E796E}" srcOrd="3" destOrd="0" presId="urn:microsoft.com/office/officeart/2005/8/layout/hierarchy4"/>
    <dgm:cxn modelId="{B7E28A7D-8DEA-4DCF-BC17-082C7D531D73}" type="presParOf" srcId="{863CFCB3-9D3C-49F3-B7E9-1A162699B3C1}" destId="{8248CF49-75CB-4EAC-801F-FC647460167E}" srcOrd="4" destOrd="0" presId="urn:microsoft.com/office/officeart/2005/8/layout/hierarchy4"/>
    <dgm:cxn modelId="{B3B7074D-0069-4FA6-AC48-497A9B5F78A8}" type="presParOf" srcId="{8248CF49-75CB-4EAC-801F-FC647460167E}" destId="{305C62D4-D960-4D80-9181-DBC3FE307593}" srcOrd="0" destOrd="0" presId="urn:microsoft.com/office/officeart/2005/8/layout/hierarchy4"/>
    <dgm:cxn modelId="{09365233-59C6-4463-A75F-90BAAE29C6E6}" type="presParOf" srcId="{8248CF49-75CB-4EAC-801F-FC647460167E}" destId="{459CC738-AC3C-434C-9B00-B30BC6763038}" srcOrd="1" destOrd="0" presId="urn:microsoft.com/office/officeart/2005/8/layout/hierarchy4"/>
    <dgm:cxn modelId="{9B6E053B-A457-4037-B767-CF064198CFB7}" type="presParOf" srcId="{863CFCB3-9D3C-49F3-B7E9-1A162699B3C1}" destId="{5B3E2FDE-3EF4-4714-B094-5924FE318D42}" srcOrd="5" destOrd="0" presId="urn:microsoft.com/office/officeart/2005/8/layout/hierarchy4"/>
    <dgm:cxn modelId="{921789BD-7EC8-4378-9855-6FCA0C7089F8}" type="presParOf" srcId="{863CFCB3-9D3C-49F3-B7E9-1A162699B3C1}" destId="{B453065F-CAD1-46EF-BA02-75E17F23DEF3}" srcOrd="6" destOrd="0" presId="urn:microsoft.com/office/officeart/2005/8/layout/hierarchy4"/>
    <dgm:cxn modelId="{AEEF5287-77B7-4F42-A744-C694788B7A0C}" type="presParOf" srcId="{B453065F-CAD1-46EF-BA02-75E17F23DEF3}" destId="{D2A43CC0-004B-47C5-9B52-E00B201E7099}" srcOrd="0" destOrd="0" presId="urn:microsoft.com/office/officeart/2005/8/layout/hierarchy4"/>
    <dgm:cxn modelId="{37315D40-7566-45EF-AD80-26F009E3D307}" type="presParOf" srcId="{B453065F-CAD1-46EF-BA02-75E17F23DEF3}" destId="{30949E63-458B-454B-BB61-0CC4A2D70D18}" srcOrd="1" destOrd="0" presId="urn:microsoft.com/office/officeart/2005/8/layout/hierarchy4"/>
    <dgm:cxn modelId="{0DC1FB56-9302-46B5-BB98-57FFD64870BC}" type="presParOf" srcId="{AB1D42B4-6108-4B9F-98E4-CE7D9F834206}" destId="{14C39EF6-9646-4A46-A4A8-3F549386065F}" srcOrd="1" destOrd="0" presId="urn:microsoft.com/office/officeart/2005/8/layout/hierarchy4"/>
    <dgm:cxn modelId="{049176FA-D9DE-4797-9022-EFF72CBC214D}" type="presParOf" srcId="{AB1D42B4-6108-4B9F-98E4-CE7D9F834206}" destId="{3ADD45BB-6662-4668-891B-12FCD3C060A5}" srcOrd="2" destOrd="0" presId="urn:microsoft.com/office/officeart/2005/8/layout/hierarchy4"/>
    <dgm:cxn modelId="{FBF8F3CB-821C-4DF2-B489-A1D3FB2DCD0E}" type="presParOf" srcId="{3ADD45BB-6662-4668-891B-12FCD3C060A5}" destId="{DEA69711-DF6E-4DD1-8AFF-0A9DF4E776B8}" srcOrd="0" destOrd="0" presId="urn:microsoft.com/office/officeart/2005/8/layout/hierarchy4"/>
    <dgm:cxn modelId="{D9334142-ED01-4CFD-9317-6552F24469DC}" type="presParOf" srcId="{3ADD45BB-6662-4668-891B-12FCD3C060A5}" destId="{853B7E4F-DD73-4D57-A933-B89086D81EE6}" srcOrd="1" destOrd="0" presId="urn:microsoft.com/office/officeart/2005/8/layout/hierarchy4"/>
    <dgm:cxn modelId="{EBD0C425-AC0F-46F1-86C7-079243BADAF9}" type="presParOf" srcId="{3ADD45BB-6662-4668-891B-12FCD3C060A5}" destId="{40AE3339-8DCB-4BDA-86E0-69C35FE0080A}" srcOrd="2" destOrd="0" presId="urn:microsoft.com/office/officeart/2005/8/layout/hierarchy4"/>
    <dgm:cxn modelId="{20E3F051-722E-4976-B54A-C91DD6E77C3B}" type="presParOf" srcId="{40AE3339-8DCB-4BDA-86E0-69C35FE0080A}" destId="{77971514-2B13-4D0A-9AAF-412CEC506C4B}" srcOrd="0" destOrd="0" presId="urn:microsoft.com/office/officeart/2005/8/layout/hierarchy4"/>
    <dgm:cxn modelId="{39DF97F3-EAC4-41FE-8979-55E462B4EF50}" type="presParOf" srcId="{77971514-2B13-4D0A-9AAF-412CEC506C4B}" destId="{B73A2092-B3F5-4688-9032-55FFE5256C14}" srcOrd="0" destOrd="0" presId="urn:microsoft.com/office/officeart/2005/8/layout/hierarchy4"/>
    <dgm:cxn modelId="{6F526B0B-6B37-4A2D-BE55-D898BBA08D9A}" type="presParOf" srcId="{77971514-2B13-4D0A-9AAF-412CEC506C4B}" destId="{D1F5A37C-D994-4313-A476-6F09937C4C46}" srcOrd="1" destOrd="0" presId="urn:microsoft.com/office/officeart/2005/8/layout/hierarchy4"/>
    <dgm:cxn modelId="{C48DF093-7651-45B7-9C76-08222892B6B5}" type="presParOf" srcId="{40AE3339-8DCB-4BDA-86E0-69C35FE0080A}" destId="{DB8710D1-D325-47AE-A313-6CB5808B4946}" srcOrd="1" destOrd="0" presId="urn:microsoft.com/office/officeart/2005/8/layout/hierarchy4"/>
    <dgm:cxn modelId="{13EC4904-0F01-492D-9ECB-5771EED29DEA}" type="presParOf" srcId="{40AE3339-8DCB-4BDA-86E0-69C35FE0080A}" destId="{8723FD8E-0ABA-4653-B599-CBBC85CC23A8}" srcOrd="2" destOrd="0" presId="urn:microsoft.com/office/officeart/2005/8/layout/hierarchy4"/>
    <dgm:cxn modelId="{B37F6587-F897-41D0-A6BD-50AFDAB69F2C}" type="presParOf" srcId="{8723FD8E-0ABA-4653-B599-CBBC85CC23A8}" destId="{A489B2CC-8B92-4CFF-8F39-69B7B0FE01DF}" srcOrd="0" destOrd="0" presId="urn:microsoft.com/office/officeart/2005/8/layout/hierarchy4"/>
    <dgm:cxn modelId="{DC94C264-B3F1-4A23-A3E2-DCD2AD03BEA2}" type="presParOf" srcId="{8723FD8E-0ABA-4653-B599-CBBC85CC23A8}" destId="{98C0AAC8-5682-42E7-BE4E-70C073923772}" srcOrd="1" destOrd="0" presId="urn:microsoft.com/office/officeart/2005/8/layout/hierarchy4"/>
    <dgm:cxn modelId="{E05B22FA-F43C-4D9C-9543-2A4ED7E35E0D}" type="presParOf" srcId="{40AE3339-8DCB-4BDA-86E0-69C35FE0080A}" destId="{9CD8EA9D-EBD1-4092-BE9A-CC95A00467F9}" srcOrd="3" destOrd="0" presId="urn:microsoft.com/office/officeart/2005/8/layout/hierarchy4"/>
    <dgm:cxn modelId="{84C59C44-9442-419B-AD07-71C4BDB09102}" type="presParOf" srcId="{40AE3339-8DCB-4BDA-86E0-69C35FE0080A}" destId="{2E611ADD-7AF9-4E0C-BCA6-AEDDAE3D268C}" srcOrd="4" destOrd="0" presId="urn:microsoft.com/office/officeart/2005/8/layout/hierarchy4"/>
    <dgm:cxn modelId="{D01148B7-E254-45CB-92D0-DF485929739F}" type="presParOf" srcId="{2E611ADD-7AF9-4E0C-BCA6-AEDDAE3D268C}" destId="{93B65634-C96D-433B-AA36-98D4514C9163}" srcOrd="0" destOrd="0" presId="urn:microsoft.com/office/officeart/2005/8/layout/hierarchy4"/>
    <dgm:cxn modelId="{CB5B8477-3856-4A6A-8900-644516AB327B}" type="presParOf" srcId="{2E611ADD-7AF9-4E0C-BCA6-AEDDAE3D268C}" destId="{DCB4B1C6-904F-49C9-B7B5-F467B9414C26}" srcOrd="1" destOrd="0" presId="urn:microsoft.com/office/officeart/2005/8/layout/hierarchy4"/>
    <dgm:cxn modelId="{2E12AAD1-9D89-4493-AFE8-9D9FFB60D6F9}" type="presParOf" srcId="{40AE3339-8DCB-4BDA-86E0-69C35FE0080A}" destId="{9D9F8D4A-AD40-4D25-A8F2-9A4C27F10426}" srcOrd="5" destOrd="0" presId="urn:microsoft.com/office/officeart/2005/8/layout/hierarchy4"/>
    <dgm:cxn modelId="{88023163-D5F6-4BB6-969E-EBF631BDB7DE}" type="presParOf" srcId="{40AE3339-8DCB-4BDA-86E0-69C35FE0080A}" destId="{A11972B9-025D-4835-B85E-37F2E90BB6D0}" srcOrd="6" destOrd="0" presId="urn:microsoft.com/office/officeart/2005/8/layout/hierarchy4"/>
    <dgm:cxn modelId="{A3FBD2B6-36E3-4342-B347-7AA28AE859F4}" type="presParOf" srcId="{A11972B9-025D-4835-B85E-37F2E90BB6D0}" destId="{E467CECB-3A20-44D7-BAB3-24AD2882589A}" srcOrd="0" destOrd="0" presId="urn:microsoft.com/office/officeart/2005/8/layout/hierarchy4"/>
    <dgm:cxn modelId="{D2475167-8326-4CC0-B7BF-1EFABDFD190A}" type="presParOf" srcId="{A11972B9-025D-4835-B85E-37F2E90BB6D0}" destId="{927D8DD9-774C-4E9F-8F34-567EFB7498BC}" srcOrd="1" destOrd="0" presId="urn:microsoft.com/office/officeart/2005/8/layout/hierarchy4"/>
    <dgm:cxn modelId="{D6021D02-ED36-4854-9807-51CCB0DFC65E}" type="presParOf" srcId="{AB1D42B4-6108-4B9F-98E4-CE7D9F834206}" destId="{6210436F-D6E6-4D15-B864-1AB2AE70B61B}" srcOrd="3" destOrd="0" presId="urn:microsoft.com/office/officeart/2005/8/layout/hierarchy4"/>
    <dgm:cxn modelId="{933EA132-91B1-46CA-B9CC-A96B043241E8}" type="presParOf" srcId="{AB1D42B4-6108-4B9F-98E4-CE7D9F834206}" destId="{49F92497-89DA-438B-B680-7CB52C07D94E}" srcOrd="4" destOrd="0" presId="urn:microsoft.com/office/officeart/2005/8/layout/hierarchy4"/>
    <dgm:cxn modelId="{87C426A7-4597-4EEB-94ED-E4CC3096BD22}" type="presParOf" srcId="{49F92497-89DA-438B-B680-7CB52C07D94E}" destId="{3AD7B9C4-E898-49CC-8546-701F5C58B2ED}" srcOrd="0" destOrd="0" presId="urn:microsoft.com/office/officeart/2005/8/layout/hierarchy4"/>
    <dgm:cxn modelId="{790B1B19-37FC-4141-8EAE-C2B093751409}" type="presParOf" srcId="{49F92497-89DA-438B-B680-7CB52C07D94E}" destId="{B83643FA-E8DF-43BB-A261-4C341D240B45}" srcOrd="1" destOrd="0" presId="urn:microsoft.com/office/officeart/2005/8/layout/hierarchy4"/>
    <dgm:cxn modelId="{3284C575-7223-4DCD-B6F5-511ED21A4A6E}" type="presParOf" srcId="{49F92497-89DA-438B-B680-7CB52C07D94E}" destId="{F15D9190-C1F4-4F14-9A96-098281C2517B}" srcOrd="2" destOrd="0" presId="urn:microsoft.com/office/officeart/2005/8/layout/hierarchy4"/>
    <dgm:cxn modelId="{1F860C64-91C1-49A6-9D72-64BAF707ABF3}" type="presParOf" srcId="{F15D9190-C1F4-4F14-9A96-098281C2517B}" destId="{6795B403-1693-46CE-9F96-ADCCAD1E5A06}" srcOrd="0" destOrd="0" presId="urn:microsoft.com/office/officeart/2005/8/layout/hierarchy4"/>
    <dgm:cxn modelId="{B77F6811-22EA-4FA1-9B5C-63C1AE485E64}" type="presParOf" srcId="{6795B403-1693-46CE-9F96-ADCCAD1E5A06}" destId="{F13D4D94-1960-4FD2-AC82-829AAF3A8713}" srcOrd="0" destOrd="0" presId="urn:microsoft.com/office/officeart/2005/8/layout/hierarchy4"/>
    <dgm:cxn modelId="{1D1901DF-0EA8-4E4B-B3FE-ADCAF3F00988}" type="presParOf" srcId="{6795B403-1693-46CE-9F96-ADCCAD1E5A06}" destId="{BB58F10E-5E10-4158-9F1D-3DDCEB509811}" srcOrd="1" destOrd="0" presId="urn:microsoft.com/office/officeart/2005/8/layout/hierarchy4"/>
    <dgm:cxn modelId="{23FA92C6-F606-4138-B84E-0D7C4CDD6155}" type="presParOf" srcId="{F15D9190-C1F4-4F14-9A96-098281C2517B}" destId="{9D5F3CD7-4CBC-46B0-AF97-2EBEA18D2AAA}" srcOrd="1" destOrd="0" presId="urn:microsoft.com/office/officeart/2005/8/layout/hierarchy4"/>
    <dgm:cxn modelId="{5D7171BF-A3AA-492B-B71B-916E1C7B3AC6}" type="presParOf" srcId="{F15D9190-C1F4-4F14-9A96-098281C2517B}" destId="{53895994-2017-4C1E-8D7F-D6A3585B8F00}" srcOrd="2" destOrd="0" presId="urn:microsoft.com/office/officeart/2005/8/layout/hierarchy4"/>
    <dgm:cxn modelId="{54B1589D-53D5-42FA-B476-BADC1A282499}" type="presParOf" srcId="{53895994-2017-4C1E-8D7F-D6A3585B8F00}" destId="{1BA7402A-C21A-44A9-A4CA-7E1D52A81CFB}" srcOrd="0" destOrd="0" presId="urn:microsoft.com/office/officeart/2005/8/layout/hierarchy4"/>
    <dgm:cxn modelId="{E933FF85-8960-4976-8498-2D4E36E41C1A}" type="presParOf" srcId="{53895994-2017-4C1E-8D7F-D6A3585B8F00}" destId="{2C7F6213-66B1-49FE-8172-04CCC094031B}" srcOrd="1" destOrd="0" presId="urn:microsoft.com/office/officeart/2005/8/layout/hierarchy4"/>
    <dgm:cxn modelId="{F6906ECA-A987-483F-8F70-C15F75B43882}" type="presParOf" srcId="{F15D9190-C1F4-4F14-9A96-098281C2517B}" destId="{89F20FE2-E75F-4D0B-A17D-D026CB03FCF9}" srcOrd="3" destOrd="0" presId="urn:microsoft.com/office/officeart/2005/8/layout/hierarchy4"/>
    <dgm:cxn modelId="{BE7C6E7D-2EFD-43AD-BA4B-DA7CE46AF065}" type="presParOf" srcId="{F15D9190-C1F4-4F14-9A96-098281C2517B}" destId="{93B74264-C97D-4AD9-8174-ABB5F04BA9CC}" srcOrd="4" destOrd="0" presId="urn:microsoft.com/office/officeart/2005/8/layout/hierarchy4"/>
    <dgm:cxn modelId="{0C4A70BB-81BB-4F56-8433-B7439DE19C92}" type="presParOf" srcId="{93B74264-C97D-4AD9-8174-ABB5F04BA9CC}" destId="{620CAD93-D407-483A-B3CA-B9FEBA9EC789}" srcOrd="0" destOrd="0" presId="urn:microsoft.com/office/officeart/2005/8/layout/hierarchy4"/>
    <dgm:cxn modelId="{ED580A15-52E1-4E79-BD3C-142A7BDFA115}" type="presParOf" srcId="{93B74264-C97D-4AD9-8174-ABB5F04BA9CC}" destId="{40EE4CBD-43AD-4AE7-B558-A52F79D950C2}" srcOrd="1" destOrd="0" presId="urn:microsoft.com/office/officeart/2005/8/layout/hierarchy4"/>
    <dgm:cxn modelId="{B6F98938-3D8C-4733-9581-E56E2E7F66C1}" type="presParOf" srcId="{F15D9190-C1F4-4F14-9A96-098281C2517B}" destId="{C1778E90-D38A-446C-B000-821F95B9560E}" srcOrd="5" destOrd="0" presId="urn:microsoft.com/office/officeart/2005/8/layout/hierarchy4"/>
    <dgm:cxn modelId="{F90DF039-C779-4B4A-8463-9718D8BE84CF}" type="presParOf" srcId="{F15D9190-C1F4-4F14-9A96-098281C2517B}" destId="{CB47217B-C37A-47F6-B839-4C5272703564}" srcOrd="6" destOrd="0" presId="urn:microsoft.com/office/officeart/2005/8/layout/hierarchy4"/>
    <dgm:cxn modelId="{37C2D8E1-C138-4352-B932-7E17D1AE7F00}" type="presParOf" srcId="{CB47217B-C37A-47F6-B839-4C5272703564}" destId="{C5321DA7-8FB9-42C1-A892-421CA671D321}" srcOrd="0" destOrd="0" presId="urn:microsoft.com/office/officeart/2005/8/layout/hierarchy4"/>
    <dgm:cxn modelId="{7408B57B-4DC0-4179-B203-7404BABB6D13}" type="presParOf" srcId="{CB47217B-C37A-47F6-B839-4C5272703564}" destId="{A6740033-B830-468D-907F-ADE7AE2535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66CDE6-07DE-451B-856D-73F3657AC79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29F30C7-779B-4488-B68C-CEA6FA272F28}">
      <dgm:prSet/>
      <dgm:spPr/>
      <dgm:t>
        <a:bodyPr/>
        <a:lstStyle/>
        <a:p>
          <a:r>
            <a:rPr lang="en-US" b="1" dirty="0"/>
            <a:t>Increases understanding needs of families, programs and children with disabilities</a:t>
          </a:r>
        </a:p>
      </dgm:t>
    </dgm:pt>
    <dgm:pt modelId="{D732C832-20A8-470D-BB14-3B1494744740}" type="parTrans" cxnId="{1232DB79-7DDE-4FFE-8AE8-07AA43DB0C33}">
      <dgm:prSet/>
      <dgm:spPr/>
      <dgm:t>
        <a:bodyPr/>
        <a:lstStyle/>
        <a:p>
          <a:endParaRPr lang="en-US"/>
        </a:p>
      </dgm:t>
    </dgm:pt>
    <dgm:pt modelId="{711DE0D3-2235-4035-9EC5-29B0FF363E03}" type="sibTrans" cxnId="{1232DB79-7DDE-4FFE-8AE8-07AA43DB0C33}">
      <dgm:prSet/>
      <dgm:spPr/>
      <dgm:t>
        <a:bodyPr/>
        <a:lstStyle/>
        <a:p>
          <a:endParaRPr lang="en-US"/>
        </a:p>
      </dgm:t>
    </dgm:pt>
    <dgm:pt modelId="{13D2175F-37AC-4EDF-AC4F-E9B46E6B4144}">
      <dgm:prSet/>
      <dgm:spPr/>
      <dgm:t>
        <a:bodyPr/>
        <a:lstStyle/>
        <a:p>
          <a:r>
            <a:rPr lang="en-US" b="1" dirty="0"/>
            <a:t>Supports strategic implementation plan development</a:t>
          </a:r>
        </a:p>
      </dgm:t>
    </dgm:pt>
    <dgm:pt modelId="{C2D603E9-A679-4D4B-97FB-D7FB0282FC79}" type="parTrans" cxnId="{65E31B58-7459-41B0-A418-F54D23E31ADE}">
      <dgm:prSet/>
      <dgm:spPr/>
      <dgm:t>
        <a:bodyPr/>
        <a:lstStyle/>
        <a:p>
          <a:endParaRPr lang="en-US"/>
        </a:p>
      </dgm:t>
    </dgm:pt>
    <dgm:pt modelId="{6C319534-734B-485C-A9AF-7CE8095F330E}" type="sibTrans" cxnId="{65E31B58-7459-41B0-A418-F54D23E31ADE}">
      <dgm:prSet/>
      <dgm:spPr/>
      <dgm:t>
        <a:bodyPr/>
        <a:lstStyle/>
        <a:p>
          <a:endParaRPr lang="en-US"/>
        </a:p>
      </dgm:t>
    </dgm:pt>
    <dgm:pt modelId="{D535B12A-295E-4818-A8A1-DC5789697858}">
      <dgm:prSet/>
      <dgm:spPr/>
      <dgm:t>
        <a:bodyPr/>
        <a:lstStyle/>
        <a:p>
          <a:r>
            <a:rPr lang="en-US" b="1" dirty="0"/>
            <a:t>Provides the basis for future funding</a:t>
          </a:r>
        </a:p>
      </dgm:t>
    </dgm:pt>
    <dgm:pt modelId="{7E593B7C-A7E6-4C9D-9656-25D20B210738}" type="parTrans" cxnId="{6ED5DDA4-BA46-47D7-AB24-7E44B2F29365}">
      <dgm:prSet/>
      <dgm:spPr/>
      <dgm:t>
        <a:bodyPr/>
        <a:lstStyle/>
        <a:p>
          <a:endParaRPr lang="en-US"/>
        </a:p>
      </dgm:t>
    </dgm:pt>
    <dgm:pt modelId="{55A0F48D-76E9-47D8-ADEB-5D2014397C37}" type="sibTrans" cxnId="{6ED5DDA4-BA46-47D7-AB24-7E44B2F29365}">
      <dgm:prSet/>
      <dgm:spPr/>
      <dgm:t>
        <a:bodyPr/>
        <a:lstStyle/>
        <a:p>
          <a:endParaRPr lang="en-US"/>
        </a:p>
      </dgm:t>
    </dgm:pt>
    <dgm:pt modelId="{9B94FDC6-2891-4488-BE96-B792821D83AB}" type="pres">
      <dgm:prSet presAssocID="{E266CDE6-07DE-451B-856D-73F3657AC7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7A7740-C3AB-4A86-9945-3A0A92ACDE22}" type="pres">
      <dgm:prSet presAssocID="{E29F30C7-779B-4488-B68C-CEA6FA272F2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6D358B-6CC4-4B52-8480-CE4FC7ABFB3F}" type="pres">
      <dgm:prSet presAssocID="{711DE0D3-2235-4035-9EC5-29B0FF363E03}" presName="spacer" presStyleCnt="0"/>
      <dgm:spPr/>
    </dgm:pt>
    <dgm:pt modelId="{872DF4FE-01DB-4D3B-AED4-0F75DD489B72}" type="pres">
      <dgm:prSet presAssocID="{13D2175F-37AC-4EDF-AC4F-E9B46E6B414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AB7FE-B156-4096-9F9B-1A9B85A61F17}" type="pres">
      <dgm:prSet presAssocID="{6C319534-734B-485C-A9AF-7CE8095F330E}" presName="spacer" presStyleCnt="0"/>
      <dgm:spPr/>
    </dgm:pt>
    <dgm:pt modelId="{DD2018C2-B4FC-4582-8D5B-810B4A1AAC70}" type="pres">
      <dgm:prSet presAssocID="{D535B12A-295E-4818-A8A1-DC5789697858}" presName="parentText" presStyleLbl="node1" presStyleIdx="2" presStyleCnt="3" custLinFactNeighborX="341" custLinFactNeighborY="2242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1AD32DD-5721-4EE6-855F-5454ACC9CD2F}" type="presOf" srcId="{E29F30C7-779B-4488-B68C-CEA6FA272F28}" destId="{127A7740-C3AB-4A86-9945-3A0A92ACDE22}" srcOrd="0" destOrd="0" presId="urn:microsoft.com/office/officeart/2005/8/layout/vList2"/>
    <dgm:cxn modelId="{6ED5DDA4-BA46-47D7-AB24-7E44B2F29365}" srcId="{E266CDE6-07DE-451B-856D-73F3657AC79C}" destId="{D535B12A-295E-4818-A8A1-DC5789697858}" srcOrd="2" destOrd="0" parTransId="{7E593B7C-A7E6-4C9D-9656-25D20B210738}" sibTransId="{55A0F48D-76E9-47D8-ADEB-5D2014397C37}"/>
    <dgm:cxn modelId="{35C5ABE2-FDE2-435E-8ED1-6EFDB09ECB08}" type="presOf" srcId="{E266CDE6-07DE-451B-856D-73F3657AC79C}" destId="{9B94FDC6-2891-4488-BE96-B792821D83AB}" srcOrd="0" destOrd="0" presId="urn:microsoft.com/office/officeart/2005/8/layout/vList2"/>
    <dgm:cxn modelId="{F4750598-FFDD-4C5F-B90D-AB953482192B}" type="presOf" srcId="{13D2175F-37AC-4EDF-AC4F-E9B46E6B4144}" destId="{872DF4FE-01DB-4D3B-AED4-0F75DD489B72}" srcOrd="0" destOrd="0" presId="urn:microsoft.com/office/officeart/2005/8/layout/vList2"/>
    <dgm:cxn modelId="{1232DB79-7DDE-4FFE-8AE8-07AA43DB0C33}" srcId="{E266CDE6-07DE-451B-856D-73F3657AC79C}" destId="{E29F30C7-779B-4488-B68C-CEA6FA272F28}" srcOrd="0" destOrd="0" parTransId="{D732C832-20A8-470D-BB14-3B1494744740}" sibTransId="{711DE0D3-2235-4035-9EC5-29B0FF363E03}"/>
    <dgm:cxn modelId="{65E31B58-7459-41B0-A418-F54D23E31ADE}" srcId="{E266CDE6-07DE-451B-856D-73F3657AC79C}" destId="{13D2175F-37AC-4EDF-AC4F-E9B46E6B4144}" srcOrd="1" destOrd="0" parTransId="{C2D603E9-A679-4D4B-97FB-D7FB0282FC79}" sibTransId="{6C319534-734B-485C-A9AF-7CE8095F330E}"/>
    <dgm:cxn modelId="{15F61BA8-255A-4C7A-BDDF-EBA1499C2E8D}" type="presOf" srcId="{D535B12A-295E-4818-A8A1-DC5789697858}" destId="{DD2018C2-B4FC-4582-8D5B-810B4A1AAC70}" srcOrd="0" destOrd="0" presId="urn:microsoft.com/office/officeart/2005/8/layout/vList2"/>
    <dgm:cxn modelId="{17962547-A7FD-4820-964B-F3FDDBC5B11F}" type="presParOf" srcId="{9B94FDC6-2891-4488-BE96-B792821D83AB}" destId="{127A7740-C3AB-4A86-9945-3A0A92ACDE22}" srcOrd="0" destOrd="0" presId="urn:microsoft.com/office/officeart/2005/8/layout/vList2"/>
    <dgm:cxn modelId="{A2045E19-6A20-4891-ACFC-0C6B8D89C3FD}" type="presParOf" srcId="{9B94FDC6-2891-4488-BE96-B792821D83AB}" destId="{5D6D358B-6CC4-4B52-8480-CE4FC7ABFB3F}" srcOrd="1" destOrd="0" presId="urn:microsoft.com/office/officeart/2005/8/layout/vList2"/>
    <dgm:cxn modelId="{7D9E5CF7-489F-4447-9A47-80423E7E0D45}" type="presParOf" srcId="{9B94FDC6-2891-4488-BE96-B792821D83AB}" destId="{872DF4FE-01DB-4D3B-AED4-0F75DD489B72}" srcOrd="2" destOrd="0" presId="urn:microsoft.com/office/officeart/2005/8/layout/vList2"/>
    <dgm:cxn modelId="{B9E1505B-E7DC-496E-8EB3-FB3E073BD35C}" type="presParOf" srcId="{9B94FDC6-2891-4488-BE96-B792821D83AB}" destId="{D9CAB7FE-B156-4096-9F9B-1A9B85A61F17}" srcOrd="3" destOrd="0" presId="urn:microsoft.com/office/officeart/2005/8/layout/vList2"/>
    <dgm:cxn modelId="{150A6C8E-E877-4BEE-AF22-9B63596819B0}" type="presParOf" srcId="{9B94FDC6-2891-4488-BE96-B792821D83AB}" destId="{DD2018C2-B4FC-4582-8D5B-810B4A1AAC7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C6B8CF-141D-4A29-9CE3-2E3ED69F607E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3AA6F04-9916-46BE-9B4D-81B0B287A815}">
      <dgm:prSet/>
      <dgm:spPr/>
      <dgm:t>
        <a:bodyPr/>
        <a:lstStyle/>
        <a:p>
          <a:r>
            <a:rPr lang="en-US"/>
            <a:t>Decision Making Criteria</a:t>
          </a:r>
        </a:p>
      </dgm:t>
    </dgm:pt>
    <dgm:pt modelId="{9468D5BA-C767-4C64-AAC8-CF10C620A867}" type="parTrans" cxnId="{D4F57CAB-AA98-423B-92AB-9DD637C8FB4E}">
      <dgm:prSet/>
      <dgm:spPr/>
      <dgm:t>
        <a:bodyPr/>
        <a:lstStyle/>
        <a:p>
          <a:endParaRPr lang="en-US"/>
        </a:p>
      </dgm:t>
    </dgm:pt>
    <dgm:pt modelId="{B7E7062C-B521-44A6-9321-404A4F9899E7}" type="sibTrans" cxnId="{D4F57CAB-AA98-423B-92AB-9DD637C8FB4E}">
      <dgm:prSet/>
      <dgm:spPr/>
      <dgm:t>
        <a:bodyPr/>
        <a:lstStyle/>
        <a:p>
          <a:endParaRPr lang="en-US"/>
        </a:p>
      </dgm:t>
    </dgm:pt>
    <dgm:pt modelId="{07F9E874-9DAE-440D-A32E-60FFC11CAB24}">
      <dgm:prSet/>
      <dgm:spPr/>
      <dgm:t>
        <a:bodyPr/>
        <a:lstStyle/>
        <a:p>
          <a:r>
            <a:rPr lang="en-US"/>
            <a:t>Quality of the Grant Proposal</a:t>
          </a:r>
        </a:p>
      </dgm:t>
    </dgm:pt>
    <dgm:pt modelId="{610681D4-FDB3-4624-BF5E-52D8EEA1C071}" type="parTrans" cxnId="{4D9F97D8-3B1A-4F2D-9C68-3BCA2BF49547}">
      <dgm:prSet/>
      <dgm:spPr/>
      <dgm:t>
        <a:bodyPr/>
        <a:lstStyle/>
        <a:p>
          <a:endParaRPr lang="en-US"/>
        </a:p>
      </dgm:t>
    </dgm:pt>
    <dgm:pt modelId="{0DFB1B55-40E0-44EA-8279-552E46434048}" type="sibTrans" cxnId="{4D9F97D8-3B1A-4F2D-9C68-3BCA2BF49547}">
      <dgm:prSet/>
      <dgm:spPr/>
      <dgm:t>
        <a:bodyPr/>
        <a:lstStyle/>
        <a:p>
          <a:endParaRPr lang="en-US"/>
        </a:p>
      </dgm:t>
    </dgm:pt>
    <dgm:pt modelId="{3589423E-4B07-4C39-AFE5-020FE3656FEF}">
      <dgm:prSet/>
      <dgm:spPr/>
      <dgm:t>
        <a:bodyPr/>
        <a:lstStyle/>
        <a:p>
          <a:r>
            <a:rPr lang="en-US"/>
            <a:t>Number of Priority Strands Addressed</a:t>
          </a:r>
        </a:p>
      </dgm:t>
    </dgm:pt>
    <dgm:pt modelId="{B75ACCAF-31CA-43FB-A832-A8F237E4B0A8}" type="parTrans" cxnId="{01ED5AB7-0027-478B-8EE5-2C61203E932B}">
      <dgm:prSet/>
      <dgm:spPr/>
      <dgm:t>
        <a:bodyPr/>
        <a:lstStyle/>
        <a:p>
          <a:endParaRPr lang="en-US"/>
        </a:p>
      </dgm:t>
    </dgm:pt>
    <dgm:pt modelId="{0F73EFE4-64E9-40A2-A9ED-AA2CA43B58B9}" type="sibTrans" cxnId="{01ED5AB7-0027-478B-8EE5-2C61203E932B}">
      <dgm:prSet/>
      <dgm:spPr/>
      <dgm:t>
        <a:bodyPr/>
        <a:lstStyle/>
        <a:p>
          <a:endParaRPr lang="en-US"/>
        </a:p>
      </dgm:t>
    </dgm:pt>
    <dgm:pt modelId="{F4786595-D30D-49D8-8D14-28E6E510E143}">
      <dgm:prSet/>
      <dgm:spPr/>
      <dgm:t>
        <a:bodyPr/>
        <a:lstStyle/>
        <a:p>
          <a:r>
            <a:rPr lang="en-US"/>
            <a:t>Size of the Community</a:t>
          </a:r>
        </a:p>
      </dgm:t>
    </dgm:pt>
    <dgm:pt modelId="{32936A1F-4BA4-4BDA-88B0-1A0E5432C8CC}" type="parTrans" cxnId="{4E40BC3A-011B-43ED-BDE3-8AB9CAB76B2B}">
      <dgm:prSet/>
      <dgm:spPr/>
      <dgm:t>
        <a:bodyPr/>
        <a:lstStyle/>
        <a:p>
          <a:endParaRPr lang="en-US"/>
        </a:p>
      </dgm:t>
    </dgm:pt>
    <dgm:pt modelId="{A60DB20D-D86F-49C4-95B4-BC15140BBF85}" type="sibTrans" cxnId="{4E40BC3A-011B-43ED-BDE3-8AB9CAB76B2B}">
      <dgm:prSet/>
      <dgm:spPr/>
      <dgm:t>
        <a:bodyPr/>
        <a:lstStyle/>
        <a:p>
          <a:endParaRPr lang="en-US"/>
        </a:p>
      </dgm:t>
    </dgm:pt>
    <dgm:pt modelId="{3682BA7E-8528-4A00-A8D0-67CA4352AA0D}">
      <dgm:prSet/>
      <dgm:spPr/>
      <dgm:t>
        <a:bodyPr/>
        <a:lstStyle/>
        <a:p>
          <a:r>
            <a:rPr lang="en-US"/>
            <a:t>Other?</a:t>
          </a:r>
        </a:p>
      </dgm:t>
    </dgm:pt>
    <dgm:pt modelId="{0FAAE48B-27C8-4443-BCFE-E0D2FCDE3AE7}" type="parTrans" cxnId="{AFE30576-BE61-471A-B188-71F3320F1DD4}">
      <dgm:prSet/>
      <dgm:spPr/>
      <dgm:t>
        <a:bodyPr/>
        <a:lstStyle/>
        <a:p>
          <a:endParaRPr lang="en-US"/>
        </a:p>
      </dgm:t>
    </dgm:pt>
    <dgm:pt modelId="{8B0D9D8A-99D0-47E9-81B3-D46395A8FA1E}" type="sibTrans" cxnId="{AFE30576-BE61-471A-B188-71F3320F1DD4}">
      <dgm:prSet/>
      <dgm:spPr/>
      <dgm:t>
        <a:bodyPr/>
        <a:lstStyle/>
        <a:p>
          <a:endParaRPr lang="en-US"/>
        </a:p>
      </dgm:t>
    </dgm:pt>
    <dgm:pt modelId="{5FC58840-0ABB-4EDF-BEC6-3BD32760C2EA}" type="pres">
      <dgm:prSet presAssocID="{72C6B8CF-141D-4A29-9CE3-2E3ED69F607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063A1E6-F2B5-4117-9736-128F3CE1EFF9}" type="pres">
      <dgm:prSet presAssocID="{72C6B8CF-141D-4A29-9CE3-2E3ED69F607E}" presName="dummyMaxCanvas" presStyleCnt="0">
        <dgm:presLayoutVars/>
      </dgm:prSet>
      <dgm:spPr/>
    </dgm:pt>
    <dgm:pt modelId="{010E3A7C-9E9E-4306-B098-8B3FC8314A66}" type="pres">
      <dgm:prSet presAssocID="{72C6B8CF-141D-4A29-9CE3-2E3ED69F607E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AF274-D2DA-4183-9311-A7CC8C4D5D1F}" type="pres">
      <dgm:prSet presAssocID="{72C6B8CF-141D-4A29-9CE3-2E3ED69F607E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894D59-805B-44B1-83DB-5D076DAB550B}" type="pres">
      <dgm:prSet presAssocID="{72C6B8CF-141D-4A29-9CE3-2E3ED69F607E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300F8-1939-450C-8B70-4CC6DB995C10}" type="pres">
      <dgm:prSet presAssocID="{72C6B8CF-141D-4A29-9CE3-2E3ED69F607E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47E346-6BF5-451F-98FF-42CB3B34826A}" type="pres">
      <dgm:prSet presAssocID="{72C6B8CF-141D-4A29-9CE3-2E3ED69F607E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859DE2-8A32-4021-A31E-0DBB2E0591B9}" type="pres">
      <dgm:prSet presAssocID="{72C6B8CF-141D-4A29-9CE3-2E3ED69F607E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80DC55-B59A-4792-9DFF-E35EBFAF6EE1}" type="pres">
      <dgm:prSet presAssocID="{72C6B8CF-141D-4A29-9CE3-2E3ED69F607E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47BD9B-0F71-462B-A8C7-18747611B498}" type="pres">
      <dgm:prSet presAssocID="{72C6B8CF-141D-4A29-9CE3-2E3ED69F607E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1F17FF-48D0-4676-9F02-5A6737A9FD26}" type="pres">
      <dgm:prSet presAssocID="{72C6B8CF-141D-4A29-9CE3-2E3ED69F607E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EC7879-9350-4B3F-8FF9-492B831BB4B0}" type="pres">
      <dgm:prSet presAssocID="{72C6B8CF-141D-4A29-9CE3-2E3ED69F607E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BF61DF-A008-43C6-B984-3ACE45655D0D}" type="pres">
      <dgm:prSet presAssocID="{72C6B8CF-141D-4A29-9CE3-2E3ED69F607E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7C5564-BAF2-4DBB-8CC5-920CAC1CAD56}" type="pres">
      <dgm:prSet presAssocID="{72C6B8CF-141D-4A29-9CE3-2E3ED69F607E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4C327B-4039-4691-B231-ED957BA5ED5B}" type="pres">
      <dgm:prSet presAssocID="{72C6B8CF-141D-4A29-9CE3-2E3ED69F607E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D035C-D60B-478D-A5CB-499E7EEECB63}" type="pres">
      <dgm:prSet presAssocID="{72C6B8CF-141D-4A29-9CE3-2E3ED69F607E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E30576-BE61-471A-B188-71F3320F1DD4}" srcId="{72C6B8CF-141D-4A29-9CE3-2E3ED69F607E}" destId="{3682BA7E-8528-4A00-A8D0-67CA4352AA0D}" srcOrd="4" destOrd="0" parTransId="{0FAAE48B-27C8-4443-BCFE-E0D2FCDE3AE7}" sibTransId="{8B0D9D8A-99D0-47E9-81B3-D46395A8FA1E}"/>
    <dgm:cxn modelId="{4CBDFEB8-D718-476E-862F-5558796FB1C6}" type="presOf" srcId="{3589423E-4B07-4C39-AFE5-020FE3656FEF}" destId="{55894D59-805B-44B1-83DB-5D076DAB550B}" srcOrd="0" destOrd="0" presId="urn:microsoft.com/office/officeart/2005/8/layout/vProcess5"/>
    <dgm:cxn modelId="{ECC1CBEC-9297-4D49-9D81-6334E6403018}" type="presOf" srcId="{C3AA6F04-9916-46BE-9B4D-81B0B287A815}" destId="{010E3A7C-9E9E-4306-B098-8B3FC8314A66}" srcOrd="0" destOrd="0" presId="urn:microsoft.com/office/officeart/2005/8/layout/vProcess5"/>
    <dgm:cxn modelId="{022970D0-5989-4E3E-BDB0-7010EC7E7E52}" type="presOf" srcId="{3682BA7E-8528-4A00-A8D0-67CA4352AA0D}" destId="{ADBD035C-D60B-478D-A5CB-499E7EEECB63}" srcOrd="1" destOrd="0" presId="urn:microsoft.com/office/officeart/2005/8/layout/vProcess5"/>
    <dgm:cxn modelId="{D49715D1-E948-4FCA-A09F-FACE2DB2C2B5}" type="presOf" srcId="{B7E7062C-B521-44A6-9321-404A4F9899E7}" destId="{4E859DE2-8A32-4021-A31E-0DBB2E0591B9}" srcOrd="0" destOrd="0" presId="urn:microsoft.com/office/officeart/2005/8/layout/vProcess5"/>
    <dgm:cxn modelId="{2F67771E-548A-4EBB-90BE-D75F1C59E599}" type="presOf" srcId="{3682BA7E-8528-4A00-A8D0-67CA4352AA0D}" destId="{F047E346-6BF5-451F-98FF-42CB3B34826A}" srcOrd="0" destOrd="0" presId="urn:microsoft.com/office/officeart/2005/8/layout/vProcess5"/>
    <dgm:cxn modelId="{6218A845-2430-45A0-A547-AB84D14D6CBB}" type="presOf" srcId="{07F9E874-9DAE-440D-A32E-60FFC11CAB24}" destId="{7B1AF274-D2DA-4183-9311-A7CC8C4D5D1F}" srcOrd="0" destOrd="0" presId="urn:microsoft.com/office/officeart/2005/8/layout/vProcess5"/>
    <dgm:cxn modelId="{EC4167EA-5ABD-4B5E-8C16-B6AECDE0D8A0}" type="presOf" srcId="{F4786595-D30D-49D8-8D14-28E6E510E143}" destId="{EF4C327B-4039-4691-B231-ED957BA5ED5B}" srcOrd="1" destOrd="0" presId="urn:microsoft.com/office/officeart/2005/8/layout/vProcess5"/>
    <dgm:cxn modelId="{20C05646-C185-43FB-A11F-A636559675F6}" type="presOf" srcId="{C3AA6F04-9916-46BE-9B4D-81B0B287A815}" destId="{B4EC7879-9350-4B3F-8FF9-492B831BB4B0}" srcOrd="1" destOrd="0" presId="urn:microsoft.com/office/officeart/2005/8/layout/vProcess5"/>
    <dgm:cxn modelId="{322334A1-9A75-4FE7-8FF9-72D9C529D17F}" type="presOf" srcId="{72C6B8CF-141D-4A29-9CE3-2E3ED69F607E}" destId="{5FC58840-0ABB-4EDF-BEC6-3BD32760C2EA}" srcOrd="0" destOrd="0" presId="urn:microsoft.com/office/officeart/2005/8/layout/vProcess5"/>
    <dgm:cxn modelId="{1C67B27B-CF2D-4216-9543-1AF102E6C220}" type="presOf" srcId="{F4786595-D30D-49D8-8D14-28E6E510E143}" destId="{F89300F8-1939-450C-8B70-4CC6DB995C10}" srcOrd="0" destOrd="0" presId="urn:microsoft.com/office/officeart/2005/8/layout/vProcess5"/>
    <dgm:cxn modelId="{3BEA230B-6BC2-4A4A-9482-FCD52F0572F0}" type="presOf" srcId="{0F73EFE4-64E9-40A2-A9ED-AA2CA43B58B9}" destId="{F247BD9B-0F71-462B-A8C7-18747611B498}" srcOrd="0" destOrd="0" presId="urn:microsoft.com/office/officeart/2005/8/layout/vProcess5"/>
    <dgm:cxn modelId="{8945ECDD-4A10-4340-8830-A77FCA927128}" type="presOf" srcId="{0DFB1B55-40E0-44EA-8279-552E46434048}" destId="{DB80DC55-B59A-4792-9DFF-E35EBFAF6EE1}" srcOrd="0" destOrd="0" presId="urn:microsoft.com/office/officeart/2005/8/layout/vProcess5"/>
    <dgm:cxn modelId="{D4F57CAB-AA98-423B-92AB-9DD637C8FB4E}" srcId="{72C6B8CF-141D-4A29-9CE3-2E3ED69F607E}" destId="{C3AA6F04-9916-46BE-9B4D-81B0B287A815}" srcOrd="0" destOrd="0" parTransId="{9468D5BA-C767-4C64-AAC8-CF10C620A867}" sibTransId="{B7E7062C-B521-44A6-9321-404A4F9899E7}"/>
    <dgm:cxn modelId="{5B323069-FB86-481C-A82B-376ECAEAB363}" type="presOf" srcId="{A60DB20D-D86F-49C4-95B4-BC15140BBF85}" destId="{0E1F17FF-48D0-4676-9F02-5A6737A9FD26}" srcOrd="0" destOrd="0" presId="urn:microsoft.com/office/officeart/2005/8/layout/vProcess5"/>
    <dgm:cxn modelId="{4E40BC3A-011B-43ED-BDE3-8AB9CAB76B2B}" srcId="{72C6B8CF-141D-4A29-9CE3-2E3ED69F607E}" destId="{F4786595-D30D-49D8-8D14-28E6E510E143}" srcOrd="3" destOrd="0" parTransId="{32936A1F-4BA4-4BDA-88B0-1A0E5432C8CC}" sibTransId="{A60DB20D-D86F-49C4-95B4-BC15140BBF85}"/>
    <dgm:cxn modelId="{FBBAF7F6-6070-484E-AA8F-1BE2F3A08F78}" type="presOf" srcId="{3589423E-4B07-4C39-AFE5-020FE3656FEF}" destId="{477C5564-BAF2-4DBB-8CC5-920CAC1CAD56}" srcOrd="1" destOrd="0" presId="urn:microsoft.com/office/officeart/2005/8/layout/vProcess5"/>
    <dgm:cxn modelId="{01ED5AB7-0027-478B-8EE5-2C61203E932B}" srcId="{72C6B8CF-141D-4A29-9CE3-2E3ED69F607E}" destId="{3589423E-4B07-4C39-AFE5-020FE3656FEF}" srcOrd="2" destOrd="0" parTransId="{B75ACCAF-31CA-43FB-A832-A8F237E4B0A8}" sibTransId="{0F73EFE4-64E9-40A2-A9ED-AA2CA43B58B9}"/>
    <dgm:cxn modelId="{0D2E4CA9-9318-4660-930B-DFA1755FD38A}" type="presOf" srcId="{07F9E874-9DAE-440D-A32E-60FFC11CAB24}" destId="{FBBF61DF-A008-43C6-B984-3ACE45655D0D}" srcOrd="1" destOrd="0" presId="urn:microsoft.com/office/officeart/2005/8/layout/vProcess5"/>
    <dgm:cxn modelId="{4D9F97D8-3B1A-4F2D-9C68-3BCA2BF49547}" srcId="{72C6B8CF-141D-4A29-9CE3-2E3ED69F607E}" destId="{07F9E874-9DAE-440D-A32E-60FFC11CAB24}" srcOrd="1" destOrd="0" parTransId="{610681D4-FDB3-4624-BF5E-52D8EEA1C071}" sibTransId="{0DFB1B55-40E0-44EA-8279-552E46434048}"/>
    <dgm:cxn modelId="{04FFFAB0-F11C-4F21-96CE-1A8E1D676F36}" type="presParOf" srcId="{5FC58840-0ABB-4EDF-BEC6-3BD32760C2EA}" destId="{3063A1E6-F2B5-4117-9736-128F3CE1EFF9}" srcOrd="0" destOrd="0" presId="urn:microsoft.com/office/officeart/2005/8/layout/vProcess5"/>
    <dgm:cxn modelId="{96C73C1F-0095-4E00-80D8-02E218BE5290}" type="presParOf" srcId="{5FC58840-0ABB-4EDF-BEC6-3BD32760C2EA}" destId="{010E3A7C-9E9E-4306-B098-8B3FC8314A66}" srcOrd="1" destOrd="0" presId="urn:microsoft.com/office/officeart/2005/8/layout/vProcess5"/>
    <dgm:cxn modelId="{A7ECE249-C7A4-4530-9F5C-8E32B13324CB}" type="presParOf" srcId="{5FC58840-0ABB-4EDF-BEC6-3BD32760C2EA}" destId="{7B1AF274-D2DA-4183-9311-A7CC8C4D5D1F}" srcOrd="2" destOrd="0" presId="urn:microsoft.com/office/officeart/2005/8/layout/vProcess5"/>
    <dgm:cxn modelId="{81D8B5EA-AE23-4944-83BE-0B101468540D}" type="presParOf" srcId="{5FC58840-0ABB-4EDF-BEC6-3BD32760C2EA}" destId="{55894D59-805B-44B1-83DB-5D076DAB550B}" srcOrd="3" destOrd="0" presId="urn:microsoft.com/office/officeart/2005/8/layout/vProcess5"/>
    <dgm:cxn modelId="{4308C0BE-5D4D-4364-9E06-B6D582CE6033}" type="presParOf" srcId="{5FC58840-0ABB-4EDF-BEC6-3BD32760C2EA}" destId="{F89300F8-1939-450C-8B70-4CC6DB995C10}" srcOrd="4" destOrd="0" presId="urn:microsoft.com/office/officeart/2005/8/layout/vProcess5"/>
    <dgm:cxn modelId="{FFE36630-2485-46F7-AF8B-00B4C8E6AC12}" type="presParOf" srcId="{5FC58840-0ABB-4EDF-BEC6-3BD32760C2EA}" destId="{F047E346-6BF5-451F-98FF-42CB3B34826A}" srcOrd="5" destOrd="0" presId="urn:microsoft.com/office/officeart/2005/8/layout/vProcess5"/>
    <dgm:cxn modelId="{3825D8FF-AE10-4F5A-AEE2-1F52C9228CD2}" type="presParOf" srcId="{5FC58840-0ABB-4EDF-BEC6-3BD32760C2EA}" destId="{4E859DE2-8A32-4021-A31E-0DBB2E0591B9}" srcOrd="6" destOrd="0" presId="urn:microsoft.com/office/officeart/2005/8/layout/vProcess5"/>
    <dgm:cxn modelId="{5EC4C2BE-007B-48F9-BB1A-9C7CFE5210B1}" type="presParOf" srcId="{5FC58840-0ABB-4EDF-BEC6-3BD32760C2EA}" destId="{DB80DC55-B59A-4792-9DFF-E35EBFAF6EE1}" srcOrd="7" destOrd="0" presId="urn:microsoft.com/office/officeart/2005/8/layout/vProcess5"/>
    <dgm:cxn modelId="{1F62F9E6-5E87-4C1B-8163-019CA6C8B938}" type="presParOf" srcId="{5FC58840-0ABB-4EDF-BEC6-3BD32760C2EA}" destId="{F247BD9B-0F71-462B-A8C7-18747611B498}" srcOrd="8" destOrd="0" presId="urn:microsoft.com/office/officeart/2005/8/layout/vProcess5"/>
    <dgm:cxn modelId="{A26B7CCC-C279-4E5E-B1B7-A0DC1D8A2862}" type="presParOf" srcId="{5FC58840-0ABB-4EDF-BEC6-3BD32760C2EA}" destId="{0E1F17FF-48D0-4676-9F02-5A6737A9FD26}" srcOrd="9" destOrd="0" presId="urn:microsoft.com/office/officeart/2005/8/layout/vProcess5"/>
    <dgm:cxn modelId="{BDA1B683-E5F6-4FBC-BBCB-E1ABD93FF131}" type="presParOf" srcId="{5FC58840-0ABB-4EDF-BEC6-3BD32760C2EA}" destId="{B4EC7879-9350-4B3F-8FF9-492B831BB4B0}" srcOrd="10" destOrd="0" presId="urn:microsoft.com/office/officeart/2005/8/layout/vProcess5"/>
    <dgm:cxn modelId="{E02B7BB3-A8FE-4335-A80C-E3B7BFE14799}" type="presParOf" srcId="{5FC58840-0ABB-4EDF-BEC6-3BD32760C2EA}" destId="{FBBF61DF-A008-43C6-B984-3ACE45655D0D}" srcOrd="11" destOrd="0" presId="urn:microsoft.com/office/officeart/2005/8/layout/vProcess5"/>
    <dgm:cxn modelId="{5D78DA3E-19C1-427D-8673-681DB4FF9ED5}" type="presParOf" srcId="{5FC58840-0ABB-4EDF-BEC6-3BD32760C2EA}" destId="{477C5564-BAF2-4DBB-8CC5-920CAC1CAD56}" srcOrd="12" destOrd="0" presId="urn:microsoft.com/office/officeart/2005/8/layout/vProcess5"/>
    <dgm:cxn modelId="{610225B8-CE0C-4C04-BCCD-66EB024DD837}" type="presParOf" srcId="{5FC58840-0ABB-4EDF-BEC6-3BD32760C2EA}" destId="{EF4C327B-4039-4691-B231-ED957BA5ED5B}" srcOrd="13" destOrd="0" presId="urn:microsoft.com/office/officeart/2005/8/layout/vProcess5"/>
    <dgm:cxn modelId="{1C660072-D17D-442B-98DC-6789887E80DB}" type="presParOf" srcId="{5FC58840-0ABB-4EDF-BEC6-3BD32760C2EA}" destId="{ADBD035C-D60B-478D-A5CB-499E7EEECB6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5D5E5E-FEC2-46E2-96D4-FCA35065D44C}">
      <dsp:nvSpPr>
        <dsp:cNvPr id="0" name=""/>
        <dsp:cNvSpPr/>
      </dsp:nvSpPr>
      <dsp:spPr>
        <a:xfrm>
          <a:off x="0" y="0"/>
          <a:ext cx="7289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1BBB84-E8F4-42AF-84CE-2AE3D38EC743}">
      <dsp:nvSpPr>
        <dsp:cNvPr id="0" name=""/>
        <dsp:cNvSpPr/>
      </dsp:nvSpPr>
      <dsp:spPr>
        <a:xfrm>
          <a:off x="0" y="0"/>
          <a:ext cx="7289799" cy="138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Funded</a:t>
          </a:r>
          <a:r>
            <a:rPr lang="en-US" sz="2800" kern="1200"/>
            <a:t> by the Massachusetts Department of Early Education and Care (EEC) </a:t>
          </a:r>
        </a:p>
      </dsp:txBody>
      <dsp:txXfrm>
        <a:off x="0" y="0"/>
        <a:ext cx="7289799" cy="1383374"/>
      </dsp:txXfrm>
    </dsp:sp>
    <dsp:sp modelId="{8ED65959-B718-470B-A3AB-E0351D47FAE1}">
      <dsp:nvSpPr>
        <dsp:cNvPr id="0" name=""/>
        <dsp:cNvSpPr/>
      </dsp:nvSpPr>
      <dsp:spPr>
        <a:xfrm>
          <a:off x="0" y="1383374"/>
          <a:ext cx="7289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80264-0EEE-40A7-BF01-3B9B6EBA631C}">
      <dsp:nvSpPr>
        <dsp:cNvPr id="0" name=""/>
        <dsp:cNvSpPr/>
      </dsp:nvSpPr>
      <dsp:spPr>
        <a:xfrm>
          <a:off x="0" y="1383374"/>
          <a:ext cx="7289799" cy="138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Explore</a:t>
          </a:r>
          <a:r>
            <a:rPr lang="en-US" sz="2800" kern="1200"/>
            <a:t> ways to expand local access for 3- and 4-year-olds </a:t>
          </a:r>
        </a:p>
      </dsp:txBody>
      <dsp:txXfrm>
        <a:off x="0" y="1383374"/>
        <a:ext cx="7289799" cy="1383374"/>
      </dsp:txXfrm>
    </dsp:sp>
    <dsp:sp modelId="{D229A028-D26C-4104-B208-E6F59BB6E444}">
      <dsp:nvSpPr>
        <dsp:cNvPr id="0" name=""/>
        <dsp:cNvSpPr/>
      </dsp:nvSpPr>
      <dsp:spPr>
        <a:xfrm>
          <a:off x="0" y="2766748"/>
          <a:ext cx="7289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45DD4E-1BE5-43F8-9BAE-CABD3955666D}">
      <dsp:nvSpPr>
        <dsp:cNvPr id="0" name=""/>
        <dsp:cNvSpPr/>
      </dsp:nvSpPr>
      <dsp:spPr>
        <a:xfrm>
          <a:off x="0" y="2766748"/>
          <a:ext cx="7289799" cy="138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Increase access </a:t>
          </a:r>
          <a:r>
            <a:rPr lang="en-US" sz="2800" kern="1200"/>
            <a:t>to meet the diverse needs of families and to </a:t>
          </a:r>
          <a:r>
            <a:rPr lang="en-US" sz="2800" b="1" kern="1200"/>
            <a:t>support </a:t>
          </a:r>
          <a:r>
            <a:rPr lang="en-US" sz="2800" kern="1200"/>
            <a:t>children with disabilities</a:t>
          </a:r>
        </a:p>
      </dsp:txBody>
      <dsp:txXfrm>
        <a:off x="0" y="2766748"/>
        <a:ext cx="7289799" cy="1383374"/>
      </dsp:txXfrm>
    </dsp:sp>
    <dsp:sp modelId="{4DF37C31-B4FD-490E-B29D-4415D485D732}">
      <dsp:nvSpPr>
        <dsp:cNvPr id="0" name=""/>
        <dsp:cNvSpPr/>
      </dsp:nvSpPr>
      <dsp:spPr>
        <a:xfrm>
          <a:off x="0" y="4150121"/>
          <a:ext cx="72897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39773-7E56-4E11-94DD-56B75A928F11}">
      <dsp:nvSpPr>
        <dsp:cNvPr id="0" name=""/>
        <dsp:cNvSpPr/>
      </dsp:nvSpPr>
      <dsp:spPr>
        <a:xfrm>
          <a:off x="0" y="4150122"/>
          <a:ext cx="7289799" cy="13833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/>
            <a:t>Study </a:t>
          </a:r>
          <a:r>
            <a:rPr lang="en-US" sz="2800" b="0" kern="1200"/>
            <a:t>impact</a:t>
          </a:r>
          <a:r>
            <a:rPr lang="en-US" sz="2800" kern="1200"/>
            <a:t> expansion will have on infant and toddler services</a:t>
          </a:r>
        </a:p>
      </dsp:txBody>
      <dsp:txXfrm>
        <a:off x="0" y="4150122"/>
        <a:ext cx="7289799" cy="138337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D6F1E34-0B39-4275-9885-F977A15E2ACF}">
      <dsp:nvSpPr>
        <dsp:cNvPr id="0" name=""/>
        <dsp:cNvSpPr/>
      </dsp:nvSpPr>
      <dsp:spPr>
        <a:xfrm>
          <a:off x="7443" y="1406"/>
          <a:ext cx="11659591" cy="132144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0" kern="1200" dirty="0">
              <a:solidFill>
                <a:schemeClr val="tx1"/>
              </a:solidFill>
            </a:rPr>
            <a:t>Children and Families</a:t>
          </a:r>
        </a:p>
      </dsp:txBody>
      <dsp:txXfrm>
        <a:off x="7443" y="1406"/>
        <a:ext cx="11659591" cy="1321443"/>
      </dsp:txXfrm>
    </dsp:sp>
    <dsp:sp modelId="{6E11790F-B381-4C67-BB24-DC3C3E5F57D4}">
      <dsp:nvSpPr>
        <dsp:cNvPr id="0" name=""/>
        <dsp:cNvSpPr/>
      </dsp:nvSpPr>
      <dsp:spPr>
        <a:xfrm>
          <a:off x="15102" y="1546801"/>
          <a:ext cx="3942951" cy="193176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tx1"/>
              </a:solidFill>
              <a:latin typeface="+mn-lt"/>
            </a:rPr>
            <a:t>I: Expansion and Access to Quality Preschool </a:t>
          </a:r>
          <a:endParaRPr lang="en-US" sz="2000" kern="1200" dirty="0">
            <a:solidFill>
              <a:schemeClr val="tx1"/>
            </a:solidFill>
            <a:latin typeface="+mn-lt"/>
          </a:endParaRPr>
        </a:p>
      </dsp:txBody>
      <dsp:txXfrm>
        <a:off x="15102" y="1546801"/>
        <a:ext cx="3942951" cy="1931764"/>
      </dsp:txXfrm>
    </dsp:sp>
    <dsp:sp modelId="{00C20E65-1677-4E6D-9A07-A7672C740018}">
      <dsp:nvSpPr>
        <dsp:cNvPr id="0" name=""/>
        <dsp:cNvSpPr/>
      </dsp:nvSpPr>
      <dsp:spPr>
        <a:xfrm>
          <a:off x="20460" y="3702518"/>
          <a:ext cx="1213550" cy="1931764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</a:rPr>
            <a:t>Supporting Diverse Learners</a:t>
          </a:r>
        </a:p>
      </dsp:txBody>
      <dsp:txXfrm>
        <a:off x="20460" y="3702518"/>
        <a:ext cx="1213550" cy="1931764"/>
      </dsp:txXfrm>
    </dsp:sp>
    <dsp:sp modelId="{34CFCB83-CEFA-4FEE-9892-A5121A204866}">
      <dsp:nvSpPr>
        <dsp:cNvPr id="0" name=""/>
        <dsp:cNvSpPr/>
      </dsp:nvSpPr>
      <dsp:spPr>
        <a:xfrm>
          <a:off x="1261449" y="3702518"/>
          <a:ext cx="1105533" cy="1931764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  <a:latin typeface="+mn-lt"/>
            </a:rPr>
            <a:t>Demographics  and local composition of families</a:t>
          </a:r>
          <a:endParaRPr lang="en-US" sz="1200" b="0" kern="1200" dirty="0">
            <a:solidFill>
              <a:schemeClr val="tx1"/>
            </a:solidFill>
          </a:endParaRPr>
        </a:p>
      </dsp:txBody>
      <dsp:txXfrm>
        <a:off x="1261449" y="3702518"/>
        <a:ext cx="1105533" cy="1931764"/>
      </dsp:txXfrm>
    </dsp:sp>
    <dsp:sp modelId="{305C62D4-D960-4D80-9181-DBC3FE307593}">
      <dsp:nvSpPr>
        <dsp:cNvPr id="0" name=""/>
        <dsp:cNvSpPr/>
      </dsp:nvSpPr>
      <dsp:spPr>
        <a:xfrm>
          <a:off x="2390662" y="3702518"/>
          <a:ext cx="810346" cy="1931764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</a:rPr>
            <a:t>Supply and Capacity</a:t>
          </a:r>
        </a:p>
      </dsp:txBody>
      <dsp:txXfrm>
        <a:off x="2390662" y="3702518"/>
        <a:ext cx="810346" cy="1931764"/>
      </dsp:txXfrm>
    </dsp:sp>
    <dsp:sp modelId="{D2A43CC0-004B-47C5-9B52-E00B201E7099}">
      <dsp:nvSpPr>
        <dsp:cNvPr id="0" name=""/>
        <dsp:cNvSpPr/>
      </dsp:nvSpPr>
      <dsp:spPr>
        <a:xfrm>
          <a:off x="3229247" y="3702518"/>
          <a:ext cx="728806" cy="1931764"/>
        </a:xfrm>
        <a:prstGeom prst="roundRect">
          <a:avLst>
            <a:gd name="adj" fmla="val 10000"/>
          </a:avLst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</a:rPr>
            <a:t>Cost of Care</a:t>
          </a:r>
        </a:p>
      </dsp:txBody>
      <dsp:txXfrm>
        <a:off x="3229247" y="3702518"/>
        <a:ext cx="728806" cy="1931764"/>
      </dsp:txXfrm>
    </dsp:sp>
    <dsp:sp modelId="{DEA69711-DF6E-4DD1-8AFF-0A9DF4E776B8}">
      <dsp:nvSpPr>
        <dsp:cNvPr id="0" name=""/>
        <dsp:cNvSpPr/>
      </dsp:nvSpPr>
      <dsp:spPr>
        <a:xfrm>
          <a:off x="4014529" y="1546801"/>
          <a:ext cx="3615842" cy="1931764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tx1"/>
              </a:solidFill>
              <a:latin typeface="+mn-lt"/>
            </a:rPr>
            <a:t>II: Building Locally Aligned Quality</a:t>
          </a:r>
        </a:p>
      </dsp:txBody>
      <dsp:txXfrm>
        <a:off x="4014529" y="1546801"/>
        <a:ext cx="3615842" cy="1931764"/>
      </dsp:txXfrm>
    </dsp:sp>
    <dsp:sp modelId="{B73A2092-B3F5-4688-9032-55FFE5256C14}">
      <dsp:nvSpPr>
        <dsp:cNvPr id="0" name=""/>
        <dsp:cNvSpPr/>
      </dsp:nvSpPr>
      <dsp:spPr>
        <a:xfrm>
          <a:off x="4014529" y="3702518"/>
          <a:ext cx="867898" cy="19317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+mn-lt"/>
            </a:rPr>
            <a:t>Supporting Diverse Learners</a:t>
          </a:r>
        </a:p>
      </dsp:txBody>
      <dsp:txXfrm>
        <a:off x="4014529" y="3702518"/>
        <a:ext cx="867898" cy="1931764"/>
      </dsp:txXfrm>
    </dsp:sp>
    <dsp:sp modelId="{A489B2CC-8B92-4CFF-8F39-69B7B0FE01DF}">
      <dsp:nvSpPr>
        <dsp:cNvPr id="0" name=""/>
        <dsp:cNvSpPr/>
      </dsp:nvSpPr>
      <dsp:spPr>
        <a:xfrm>
          <a:off x="4910666" y="3702518"/>
          <a:ext cx="817379" cy="19317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+mn-lt"/>
            </a:rPr>
            <a:t>Screening</a:t>
          </a:r>
        </a:p>
      </dsp:txBody>
      <dsp:txXfrm>
        <a:off x="4910666" y="3702518"/>
        <a:ext cx="817379" cy="1931764"/>
      </dsp:txXfrm>
    </dsp:sp>
    <dsp:sp modelId="{93B65634-C96D-433B-AA36-98D4514C9163}">
      <dsp:nvSpPr>
        <dsp:cNvPr id="0" name=""/>
        <dsp:cNvSpPr/>
      </dsp:nvSpPr>
      <dsp:spPr>
        <a:xfrm>
          <a:off x="5756283" y="3702518"/>
          <a:ext cx="821319" cy="19317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+mn-lt"/>
            </a:rPr>
            <a:t>Local Supports</a:t>
          </a:r>
        </a:p>
      </dsp:txBody>
      <dsp:txXfrm>
        <a:off x="5756283" y="3702518"/>
        <a:ext cx="821319" cy="1931764"/>
      </dsp:txXfrm>
    </dsp:sp>
    <dsp:sp modelId="{E467CECB-3A20-44D7-BAB3-24AD2882589A}">
      <dsp:nvSpPr>
        <dsp:cNvPr id="0" name=""/>
        <dsp:cNvSpPr/>
      </dsp:nvSpPr>
      <dsp:spPr>
        <a:xfrm>
          <a:off x="6605840" y="3702518"/>
          <a:ext cx="1024531" cy="1931764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>
              <a:solidFill>
                <a:schemeClr val="tx1"/>
              </a:solidFill>
              <a:latin typeface="+mn-lt"/>
            </a:rPr>
            <a:t>Quality Curriculum and Assessment</a:t>
          </a:r>
        </a:p>
      </dsp:txBody>
      <dsp:txXfrm>
        <a:off x="6605840" y="3702518"/>
        <a:ext cx="1024531" cy="1931764"/>
      </dsp:txXfrm>
    </dsp:sp>
    <dsp:sp modelId="{3AD7B9C4-E898-49CC-8546-701F5C58B2ED}">
      <dsp:nvSpPr>
        <dsp:cNvPr id="0" name=""/>
        <dsp:cNvSpPr/>
      </dsp:nvSpPr>
      <dsp:spPr>
        <a:xfrm>
          <a:off x="7686847" y="1546801"/>
          <a:ext cx="3965084" cy="1931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>
              <a:solidFill>
                <a:schemeClr val="tx1"/>
              </a:solidFill>
              <a:latin typeface="+mn-lt"/>
            </a:rPr>
            <a:t>III: Equitable Access to SPED and Inclusion</a:t>
          </a:r>
          <a:endParaRPr lang="en-US" sz="2000" kern="1200" dirty="0">
            <a:solidFill>
              <a:schemeClr val="tx1"/>
            </a:solidFill>
            <a:latin typeface="+mn-lt"/>
          </a:endParaRPr>
        </a:p>
      </dsp:txBody>
      <dsp:txXfrm>
        <a:off x="7686847" y="1546801"/>
        <a:ext cx="3965084" cy="1931764"/>
      </dsp:txXfrm>
    </dsp:sp>
    <dsp:sp modelId="{F13D4D94-1960-4FD2-AC82-829AAF3A8713}">
      <dsp:nvSpPr>
        <dsp:cNvPr id="0" name=""/>
        <dsp:cNvSpPr/>
      </dsp:nvSpPr>
      <dsp:spPr>
        <a:xfrm>
          <a:off x="7686847" y="3702518"/>
          <a:ext cx="853369" cy="1931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</a:rPr>
            <a:t>Transitions and Referrals</a:t>
          </a:r>
        </a:p>
      </dsp:txBody>
      <dsp:txXfrm>
        <a:off x="7686847" y="3702518"/>
        <a:ext cx="853369" cy="1931764"/>
      </dsp:txXfrm>
    </dsp:sp>
    <dsp:sp modelId="{1BA7402A-C21A-44A9-A4CA-7E1D52A81CFB}">
      <dsp:nvSpPr>
        <dsp:cNvPr id="0" name=""/>
        <dsp:cNvSpPr/>
      </dsp:nvSpPr>
      <dsp:spPr>
        <a:xfrm>
          <a:off x="8568455" y="3702518"/>
          <a:ext cx="672330" cy="1931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</a:rPr>
            <a:t>SPED Needs</a:t>
          </a:r>
        </a:p>
      </dsp:txBody>
      <dsp:txXfrm>
        <a:off x="8568455" y="3702518"/>
        <a:ext cx="672330" cy="1931764"/>
      </dsp:txXfrm>
    </dsp:sp>
    <dsp:sp modelId="{620CAD93-D407-483A-B3CA-B9FEBA9EC789}">
      <dsp:nvSpPr>
        <dsp:cNvPr id="0" name=""/>
        <dsp:cNvSpPr/>
      </dsp:nvSpPr>
      <dsp:spPr>
        <a:xfrm>
          <a:off x="9269024" y="3702518"/>
          <a:ext cx="901017" cy="1931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>
              <a:solidFill>
                <a:schemeClr val="tx1"/>
              </a:solidFill>
            </a:rPr>
            <a:t>Screening</a:t>
          </a:r>
        </a:p>
      </dsp:txBody>
      <dsp:txXfrm>
        <a:off x="9269024" y="3702518"/>
        <a:ext cx="901017" cy="1931764"/>
      </dsp:txXfrm>
    </dsp:sp>
    <dsp:sp modelId="{C5321DA7-8FB9-42C1-A892-421CA671D321}">
      <dsp:nvSpPr>
        <dsp:cNvPr id="0" name=""/>
        <dsp:cNvSpPr/>
      </dsp:nvSpPr>
      <dsp:spPr>
        <a:xfrm>
          <a:off x="10198279" y="3702518"/>
          <a:ext cx="1453653" cy="1931764"/>
        </a:xfrm>
        <a:prstGeom prst="roundRect">
          <a:avLst>
            <a:gd name="adj" fmla="val 10000"/>
          </a:avLst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Char char="•"/>
          </a:pPr>
          <a:r>
            <a:rPr lang="en-US" sz="1200" b="0" kern="1200" dirty="0">
              <a:solidFill>
                <a:schemeClr val="tx1"/>
              </a:solidFill>
              <a:latin typeface="+mn-lt"/>
            </a:rPr>
            <a:t>Demographics  and local composition of families</a:t>
          </a:r>
        </a:p>
      </dsp:txBody>
      <dsp:txXfrm>
        <a:off x="10198279" y="3702518"/>
        <a:ext cx="1453653" cy="193176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7A7740-C3AB-4A86-9945-3A0A92ACDE22}">
      <dsp:nvSpPr>
        <dsp:cNvPr id="0" name=""/>
        <dsp:cNvSpPr/>
      </dsp:nvSpPr>
      <dsp:spPr>
        <a:xfrm>
          <a:off x="0" y="20663"/>
          <a:ext cx="6630174" cy="17596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Increases understanding needs of families, programs and children with disabilities</a:t>
          </a:r>
        </a:p>
      </dsp:txBody>
      <dsp:txXfrm>
        <a:off x="0" y="20663"/>
        <a:ext cx="6630174" cy="1759680"/>
      </dsp:txXfrm>
    </dsp:sp>
    <dsp:sp modelId="{872DF4FE-01DB-4D3B-AED4-0F75DD489B72}">
      <dsp:nvSpPr>
        <dsp:cNvPr id="0" name=""/>
        <dsp:cNvSpPr/>
      </dsp:nvSpPr>
      <dsp:spPr>
        <a:xfrm>
          <a:off x="0" y="1872503"/>
          <a:ext cx="6630174" cy="17596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Supports strategic implementation plan development</a:t>
          </a:r>
        </a:p>
      </dsp:txBody>
      <dsp:txXfrm>
        <a:off x="0" y="1872503"/>
        <a:ext cx="6630174" cy="1759680"/>
      </dsp:txXfrm>
    </dsp:sp>
    <dsp:sp modelId="{DD2018C2-B4FC-4582-8D5B-810B4A1AAC70}">
      <dsp:nvSpPr>
        <dsp:cNvPr id="0" name=""/>
        <dsp:cNvSpPr/>
      </dsp:nvSpPr>
      <dsp:spPr>
        <a:xfrm>
          <a:off x="0" y="3745007"/>
          <a:ext cx="6630174" cy="17596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Provides the basis for future funding</a:t>
          </a:r>
        </a:p>
      </dsp:txBody>
      <dsp:txXfrm>
        <a:off x="0" y="3745007"/>
        <a:ext cx="6630174" cy="17596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10E3A7C-9E9E-4306-B098-8B3FC8314A66}">
      <dsp:nvSpPr>
        <dsp:cNvPr id="0" name=""/>
        <dsp:cNvSpPr/>
      </dsp:nvSpPr>
      <dsp:spPr>
        <a:xfrm>
          <a:off x="0" y="0"/>
          <a:ext cx="4752594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Decision Making Criteria</a:t>
          </a:r>
        </a:p>
      </dsp:txBody>
      <dsp:txXfrm>
        <a:off x="0" y="0"/>
        <a:ext cx="3754719" cy="877252"/>
      </dsp:txXfrm>
    </dsp:sp>
    <dsp:sp modelId="{7B1AF274-D2DA-4183-9311-A7CC8C4D5D1F}">
      <dsp:nvSpPr>
        <dsp:cNvPr id="0" name=""/>
        <dsp:cNvSpPr/>
      </dsp:nvSpPr>
      <dsp:spPr>
        <a:xfrm>
          <a:off x="354901" y="999093"/>
          <a:ext cx="4752594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Quality of the Grant Proposal</a:t>
          </a:r>
        </a:p>
      </dsp:txBody>
      <dsp:txXfrm>
        <a:off x="354901" y="999093"/>
        <a:ext cx="3827478" cy="877252"/>
      </dsp:txXfrm>
    </dsp:sp>
    <dsp:sp modelId="{55894D59-805B-44B1-83DB-5D076DAB550B}">
      <dsp:nvSpPr>
        <dsp:cNvPr id="0" name=""/>
        <dsp:cNvSpPr/>
      </dsp:nvSpPr>
      <dsp:spPr>
        <a:xfrm>
          <a:off x="709802" y="1998186"/>
          <a:ext cx="4752594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Number of Priority Strands Addressed</a:t>
          </a:r>
        </a:p>
      </dsp:txBody>
      <dsp:txXfrm>
        <a:off x="709802" y="1998186"/>
        <a:ext cx="3827478" cy="877252"/>
      </dsp:txXfrm>
    </dsp:sp>
    <dsp:sp modelId="{F89300F8-1939-450C-8B70-4CC6DB995C10}">
      <dsp:nvSpPr>
        <dsp:cNvPr id="0" name=""/>
        <dsp:cNvSpPr/>
      </dsp:nvSpPr>
      <dsp:spPr>
        <a:xfrm>
          <a:off x="1064704" y="2997279"/>
          <a:ext cx="4752594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Size of the Community</a:t>
          </a:r>
        </a:p>
      </dsp:txBody>
      <dsp:txXfrm>
        <a:off x="1064704" y="2997279"/>
        <a:ext cx="3827478" cy="877252"/>
      </dsp:txXfrm>
    </dsp:sp>
    <dsp:sp modelId="{F047E346-6BF5-451F-98FF-42CB3B34826A}">
      <dsp:nvSpPr>
        <dsp:cNvPr id="0" name=""/>
        <dsp:cNvSpPr/>
      </dsp:nvSpPr>
      <dsp:spPr>
        <a:xfrm>
          <a:off x="1419605" y="3996372"/>
          <a:ext cx="4752594" cy="8772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Other?</a:t>
          </a:r>
        </a:p>
      </dsp:txBody>
      <dsp:txXfrm>
        <a:off x="1419605" y="3996372"/>
        <a:ext cx="3827478" cy="877252"/>
      </dsp:txXfrm>
    </dsp:sp>
    <dsp:sp modelId="{4E859DE2-8A32-4021-A31E-0DBB2E0591B9}">
      <dsp:nvSpPr>
        <dsp:cNvPr id="0" name=""/>
        <dsp:cNvSpPr/>
      </dsp:nvSpPr>
      <dsp:spPr>
        <a:xfrm>
          <a:off x="4182379" y="640881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182379" y="640881"/>
        <a:ext cx="570214" cy="570214"/>
      </dsp:txXfrm>
    </dsp:sp>
    <dsp:sp modelId="{DB80DC55-B59A-4792-9DFF-E35EBFAF6EE1}">
      <dsp:nvSpPr>
        <dsp:cNvPr id="0" name=""/>
        <dsp:cNvSpPr/>
      </dsp:nvSpPr>
      <dsp:spPr>
        <a:xfrm>
          <a:off x="4537281" y="1639974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537281" y="1639974"/>
        <a:ext cx="570214" cy="570214"/>
      </dsp:txXfrm>
    </dsp:sp>
    <dsp:sp modelId="{F247BD9B-0F71-462B-A8C7-18747611B498}">
      <dsp:nvSpPr>
        <dsp:cNvPr id="0" name=""/>
        <dsp:cNvSpPr/>
      </dsp:nvSpPr>
      <dsp:spPr>
        <a:xfrm>
          <a:off x="4892182" y="2624447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4892182" y="2624447"/>
        <a:ext cx="570214" cy="570214"/>
      </dsp:txXfrm>
    </dsp:sp>
    <dsp:sp modelId="{0E1F17FF-48D0-4676-9F02-5A6737A9FD26}">
      <dsp:nvSpPr>
        <dsp:cNvPr id="0" name=""/>
        <dsp:cNvSpPr/>
      </dsp:nvSpPr>
      <dsp:spPr>
        <a:xfrm>
          <a:off x="5247084" y="3633287"/>
          <a:ext cx="570214" cy="57021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5247084" y="3633287"/>
        <a:ext cx="570214" cy="5702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9393E9-85B7-4475-9B05-B523299E48CC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DB8FDA-BB13-40E6-A608-1437C69C6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5534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dirty="0"/>
              <a:t>Milton Leadership Team:</a:t>
            </a:r>
            <a:endParaRPr lang="en-US" b="0" dirty="0">
              <a:effectLst/>
            </a:endParaRPr>
          </a:p>
          <a:p>
            <a:pPr rtl="0"/>
            <a:r>
              <a:rPr lang="en-US" dirty="0"/>
              <a:t>16 members</a:t>
            </a:r>
            <a:endParaRPr lang="en-US" b="0" dirty="0">
              <a:effectLst/>
            </a:endParaRPr>
          </a:p>
          <a:p>
            <a:pPr rtl="0"/>
            <a:r>
              <a:rPr lang="en-US" dirty="0"/>
              <a:t>Municipal Leaders - 6</a:t>
            </a:r>
            <a:endParaRPr lang="en-US" b="0" dirty="0">
              <a:effectLst/>
            </a:endParaRPr>
          </a:p>
          <a:p>
            <a:pPr rtl="0"/>
            <a:r>
              <a:rPr lang="en-US" dirty="0"/>
              <a:t>Public Schools - 8</a:t>
            </a:r>
            <a:endParaRPr lang="en-US" b="0" dirty="0">
              <a:effectLst/>
            </a:endParaRPr>
          </a:p>
          <a:p>
            <a:pPr rtl="0"/>
            <a:r>
              <a:rPr lang="en-US" dirty="0"/>
              <a:t>Private programs - 2</a:t>
            </a:r>
            <a:endParaRPr lang="en-US" b="0" dirty="0">
              <a:effectLst/>
            </a:endParaRPr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DB8FDA-BB13-40E6-A608-1437C69C68D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0713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2943">
              <a:lnSpc>
                <a:spcPct val="107000"/>
              </a:lnSpc>
              <a:spcAft>
                <a:spcPts val="815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950D7B-5E50-4949-85B5-B701E61850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5496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The work we do here will provide the basis for future state funding for expansion and improvement.  Essentially it provides a much needed revenue source to operationalize our vision and strategic goals for young children and their families.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2FBE25B-EE91-446F-9AB2-6D5265215D6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73433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2EBD66-0C7B-4513-908D-5FC7EF602805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92113" y="719138"/>
            <a:ext cx="6410325" cy="3605212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8E8CAE2D-21B3-4223-AE28-FB163AD1B42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www.earlychildhoodassociates.com</a:t>
            </a:r>
            <a:endParaRPr lang="en-US" dirty="0"/>
          </a:p>
        </p:txBody>
      </p:sp>
      <p:sp>
        <p:nvSpPr>
          <p:cNvPr id="3" name="Header Placeholder 2">
            <a:extLst>
              <a:ext uri="{FF2B5EF4-FFF2-40B4-BE49-F238E27FC236}">
                <a16:creationId xmlns:a16="http://schemas.microsoft.com/office/drawing/2014/main" xmlns="" id="{AD307CEC-CD4A-44C6-9AFF-7BE5B90F8AD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Building High Quality Inclusive Programs from the Ground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253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4FB142-037F-788B-78EB-D5898C979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83D407C-F812-3972-3AD3-6F5670C38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E7E9F-034F-4DCA-2DEA-B88F06EA6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97C8A3-F946-9088-5940-5AA53102E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407D8E-D951-532C-6B47-2EE62EBB5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35621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49B580-EA2E-775A-0B91-FB64813FB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F522FF9-CAC0-16E8-0D06-2201E73A6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84A792-8D6C-C6EC-AC5A-2F8C6867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D31A20-165A-3FFA-B4E4-3D794F32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B643892-BA5A-5B55-C025-0FBB62FBC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008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AE15E4A-824E-9B70-5564-AEFF2556E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2483B63-75C1-F888-B2D5-2B5B527AF0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1E242CF-364B-1CF3-A853-0189A7E51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5277D9C-3571-E74C-A7E7-C434AE707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A72378-E152-36A5-A1FF-F6BDD5A1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2962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4E7492-8997-16A8-7380-0FBAFE216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9816D3-B8C3-314A-457C-D4A9E63E20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5CC1039-A2E1-8ADB-48AB-91CC6206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9FE450-34BA-BFC4-3ECE-041E58A0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713307-C87B-D513-D0C2-8A2FD561C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6661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6E5C5-3D28-8322-EC9D-38305B031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4E65C6-274D-5F34-45A1-CD4AEBF429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1EDE77-0177-F138-0A62-AC849E189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91C4D8B-8CA9-504E-C92B-1E32F950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DBAF3D-A993-F1C9-B770-E8212C7F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842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74C4B5-990B-E506-DA83-BE5704A91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853D61-9047-42D0-E633-8F1CC79383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E38677F-3128-2529-6A65-1131183FB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C3130F1-E698-D1C0-7DC7-AB5C1EA9E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096C6E-E18F-D7E6-0E2F-4B98BED57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E880979-555B-9488-7748-49885D406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67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63A172-3BD3-0222-C7FE-1FF182149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1B3D91-E906-FF8C-03BD-5D127F427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2D19B8B-4304-F175-28D7-AF53220CC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AFB158-8731-88D5-59F0-86E0A0C27B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F2ADF71-122E-587E-F2A9-8B5B4EB9C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E5C654E-1C36-12F5-5A15-327D61D52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E7EDFED-A3D6-F835-B27C-A8D23130C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4E54A6-ACC6-6A7B-1600-57045EA54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2578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A05685-FA88-434A-F284-CE68A5AB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48CF9B8-E310-1E3D-2AA1-7E9EC30DD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6E3165D-1B62-993D-AA41-84C77570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36F7051-366D-B611-8A8E-C272D0B79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8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BEF20F7-024A-19CB-D2B1-E6B109F86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FCFCB2E-CF0A-7E95-832B-A3534FBE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75CFE6A-EAE7-20C8-50FC-44C09B603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879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F1E97E-25C0-8365-B2E4-D34543371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7679F0-259F-7C72-E28C-4904A9A8F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5C4358E-2E6D-DF69-61E4-11C896038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3F08D25-24ED-DBC6-68C8-FEB2688F1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0B3D59D-413C-AD43-BCA4-155520D19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6404741-A71B-E798-9B7E-36170C192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2328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ED08C-7165-B9EF-738E-B960051B5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4CD2C80-CCE3-0DD6-8698-DE0E223AEC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B3FB0D5-053B-07F2-8599-879546B0E7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5CE3A3-4486-9E9F-1612-B9F4C84D8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BE9E839-FC20-7EF9-07AD-B4718BA64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42EE01-3974-6FC3-3D5E-231236991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524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629977E5-25DC-68BE-D9FF-5680E1625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EFDBE80-1F83-A84E-C0EC-04C53BA79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2EF1B29-FAC1-3CEA-E4DC-F37B33154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B36EF-84B2-4554-A363-231E33659AB1}" type="datetimeFigureOut">
              <a:rPr lang="en-US" smtClean="0"/>
              <a:pPr/>
              <a:t>5/31/2022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D5996AA-16E1-58F6-E288-1B9FD99E2F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6280E9B-ABED-08F3-EE63-48226FE70B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2834-BB09-4DC7-A434-1C6C5DB997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437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leap.com/product/data-collection-2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xmlns="" id="{B9008973-65FB-40C1-893A-A58712593D7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6FCFD3-1B53-1573-089A-9BF88AA58E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4360" y="999067"/>
            <a:ext cx="6465757" cy="4856480"/>
          </a:xfrm>
        </p:spPr>
        <p:txBody>
          <a:bodyPr anchor="ctr">
            <a:normAutofit/>
          </a:bodyPr>
          <a:lstStyle/>
          <a:p>
            <a:pPr algn="l"/>
            <a:r>
              <a:rPr lang="en-US" sz="6600" b="1" dirty="0"/>
              <a:t>Commonwealth Preschool Partnerships Initiative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2558829B-C7EF-4D51-94DF-A8B1A80C266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510605" y="1"/>
            <a:ext cx="2681395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090A6D10-3F68-4EAB-9085-93C36B5FCA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694507" y="767714"/>
            <a:ext cx="3860055" cy="53225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3A4A96-4426-9D9F-88F5-CE2799531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0073" y="1002453"/>
            <a:ext cx="3392353" cy="4856480"/>
          </a:xfrm>
        </p:spPr>
        <p:txBody>
          <a:bodyPr anchor="ctr">
            <a:normAutofit/>
          </a:bodyPr>
          <a:lstStyle/>
          <a:p>
            <a:r>
              <a:rPr lang="en-US" sz="2800" dirty="0">
                <a:solidFill>
                  <a:srgbClr val="FFFFFF"/>
                </a:solidFill>
              </a:rPr>
              <a:t>School Committee Presentation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C38C6B01-5C30-47AE-94D3-B54B34D688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56167" y="2761488"/>
            <a:ext cx="242107" cy="1340860"/>
            <a:chOff x="56167" y="2761488"/>
            <a:chExt cx="242107" cy="1340860"/>
          </a:xfrm>
        </p:grpSpPr>
        <p:sp>
          <p:nvSpPr>
            <p:cNvPr id="46" name="Rectangle 2">
              <a:extLst>
                <a:ext uri="{FF2B5EF4-FFF2-40B4-BE49-F238E27FC236}">
                  <a16:creationId xmlns:a16="http://schemas.microsoft.com/office/drawing/2014/main" xmlns="" id="{8C957847-7C0E-48CD-A0C7-E8F76FCB0D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59">
              <a:extLst>
                <a:ext uri="{FF2B5EF4-FFF2-40B4-BE49-F238E27FC236}">
                  <a16:creationId xmlns:a16="http://schemas.microsoft.com/office/drawing/2014/main" xmlns="" id="{750A171B-FE02-4328-8218-84B8A73D22F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33124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2">
              <a:extLst>
                <a:ext uri="{FF2B5EF4-FFF2-40B4-BE49-F238E27FC236}">
                  <a16:creationId xmlns:a16="http://schemas.microsoft.com/office/drawing/2014/main" xmlns="" id="{D250ED76-8AAB-4BA3-8FB9-7D9DAD1EFC3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59">
              <a:extLst>
                <a:ext uri="{FF2B5EF4-FFF2-40B4-BE49-F238E27FC236}">
                  <a16:creationId xmlns:a16="http://schemas.microsoft.com/office/drawing/2014/main" xmlns="" id="{90E9A077-3D43-42CE-A80F-4D77A9640A6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18913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2">
              <a:extLst>
                <a:ext uri="{FF2B5EF4-FFF2-40B4-BE49-F238E27FC236}">
                  <a16:creationId xmlns:a16="http://schemas.microsoft.com/office/drawing/2014/main" xmlns="" id="{13B87A5D-9EA1-4543-A4CB-0E744C224CE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9">
              <a:extLst>
                <a:ext uri="{FF2B5EF4-FFF2-40B4-BE49-F238E27FC236}">
                  <a16:creationId xmlns:a16="http://schemas.microsoft.com/office/drawing/2014/main" xmlns="" id="{95211382-25DA-4D78-8A2A-65BF812E11F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04701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2">
              <a:extLst>
                <a:ext uri="{FF2B5EF4-FFF2-40B4-BE49-F238E27FC236}">
                  <a16:creationId xmlns:a16="http://schemas.microsoft.com/office/drawing/2014/main" xmlns="" id="{DB854E96-4BF7-41B7-98ED-218896E4B1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9">
              <a:extLst>
                <a:ext uri="{FF2B5EF4-FFF2-40B4-BE49-F238E27FC236}">
                  <a16:creationId xmlns:a16="http://schemas.microsoft.com/office/drawing/2014/main" xmlns="" id="{37D8D120-EF4A-4300-A248-1F0A6EF04FA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290490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2">
              <a:extLst>
                <a:ext uri="{FF2B5EF4-FFF2-40B4-BE49-F238E27FC236}">
                  <a16:creationId xmlns:a16="http://schemas.microsoft.com/office/drawing/2014/main" xmlns="" id="{AC2782E1-E97A-4860-805A-381C628EF01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9">
              <a:extLst>
                <a:ext uri="{FF2B5EF4-FFF2-40B4-BE49-F238E27FC236}">
                  <a16:creationId xmlns:a16="http://schemas.microsoft.com/office/drawing/2014/main" xmlns="" id="{DA923931-3C79-451C-B0DD-D8C5C9B12C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276279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2">
              <a:extLst>
                <a:ext uri="{FF2B5EF4-FFF2-40B4-BE49-F238E27FC236}">
                  <a16:creationId xmlns:a16="http://schemas.microsoft.com/office/drawing/2014/main" xmlns="" id="{96552411-1484-4559-9B19-D82BA727FE0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9">
              <a:extLst>
                <a:ext uri="{FF2B5EF4-FFF2-40B4-BE49-F238E27FC236}">
                  <a16:creationId xmlns:a16="http://schemas.microsoft.com/office/drawing/2014/main" xmlns="" id="{96625486-87AB-40D0-B29C-F061F36B072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40418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2">
              <a:extLst>
                <a:ext uri="{FF2B5EF4-FFF2-40B4-BE49-F238E27FC236}">
                  <a16:creationId xmlns:a16="http://schemas.microsoft.com/office/drawing/2014/main" xmlns="" id="{5CF69521-6B14-449B-AFAD-5246F7BBF8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9">
              <a:extLst>
                <a:ext uri="{FF2B5EF4-FFF2-40B4-BE49-F238E27FC236}">
                  <a16:creationId xmlns:a16="http://schemas.microsoft.com/office/drawing/2014/main" xmlns="" id="{FCCB1E40-AD9F-4FDE-9794-BA67A8F09DE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899703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2">
              <a:extLst>
                <a:ext uri="{FF2B5EF4-FFF2-40B4-BE49-F238E27FC236}">
                  <a16:creationId xmlns:a16="http://schemas.microsoft.com/office/drawing/2014/main" xmlns="" id="{072A675B-C9E6-4B87-B488-FB7450C0AAB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59">
              <a:extLst>
                <a:ext uri="{FF2B5EF4-FFF2-40B4-BE49-F238E27FC236}">
                  <a16:creationId xmlns:a16="http://schemas.microsoft.com/office/drawing/2014/main" xmlns="" id="{07438C80-8A3A-4E13-838D-B676C615B1A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757589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2">
              <a:extLst>
                <a:ext uri="{FF2B5EF4-FFF2-40B4-BE49-F238E27FC236}">
                  <a16:creationId xmlns:a16="http://schemas.microsoft.com/office/drawing/2014/main" xmlns="" id="{03A1462E-5653-41AA-9086-553DD10C1B7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59">
              <a:extLst>
                <a:ext uri="{FF2B5EF4-FFF2-40B4-BE49-F238E27FC236}">
                  <a16:creationId xmlns:a16="http://schemas.microsoft.com/office/drawing/2014/main" xmlns="" id="{C5D0C27E-61AE-48DC-95B4-5FEBCE413A8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615475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2">
              <a:extLst>
                <a:ext uri="{FF2B5EF4-FFF2-40B4-BE49-F238E27FC236}">
                  <a16:creationId xmlns:a16="http://schemas.microsoft.com/office/drawing/2014/main" xmlns="" id="{AE1C1E45-C712-4F12-B421-9DBD634FCE4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23774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xmlns="" id="{6537F337-22CC-46D3-8A70-335E1E44E03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54864" y="347336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xmlns="" val="121256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23A58148-D452-4F6F-A2FE-EED968DE197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386463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4F34F0-B6B4-4594-BB6D-11AA50BC4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24" y="3433763"/>
            <a:ext cx="3197013" cy="2743200"/>
          </a:xfrm>
        </p:spPr>
        <p:txBody>
          <a:bodyPr anchor="t">
            <a:normAutofit/>
          </a:bodyPr>
          <a:lstStyle/>
          <a:p>
            <a:pPr algn="ctr"/>
            <a:r>
              <a:rPr lang="en-US" sz="340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is the Commonwealth Preschool Partnership Initiative (CPPI)?</a:t>
            </a:r>
            <a:endParaRPr lang="en-US" sz="34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8161D78D-2D9C-D305-ED63-F71DC13046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19006001"/>
              </p:ext>
            </p:extLst>
          </p:nvPr>
        </p:nvGraphicFramePr>
        <p:xfrm>
          <a:off x="4330719" y="641615"/>
          <a:ext cx="7289799" cy="5533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48635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0C98C1-D4FB-4E35-A623-16C56D088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4600" b="1"/>
              <a:t>Why a Leadership Team?</a:t>
            </a:r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A87891-80FD-4DA9-9986-C20EEBB25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b="1"/>
              <a:t>The CPPI work relies on a diverse and connected group of leaders and decision makers</a:t>
            </a:r>
          </a:p>
          <a:p>
            <a:endParaRPr lang="en-US" sz="2200" b="1"/>
          </a:p>
          <a:p>
            <a:r>
              <a:rPr lang="en-US" sz="2200" b="1"/>
              <a:t>The Leadership Team provides grounding to the strategic plan</a:t>
            </a:r>
          </a:p>
          <a:p>
            <a:endParaRPr lang="en-US" sz="2200"/>
          </a:p>
          <a:p>
            <a:endParaRPr lang="en-US" sz="2200"/>
          </a:p>
        </p:txBody>
      </p:sp>
      <p:pic>
        <p:nvPicPr>
          <p:cNvPr id="6" name="Picture 5" descr="Colorful strings being woven togehter">
            <a:extLst>
              <a:ext uri="{FF2B5EF4-FFF2-40B4-BE49-F238E27FC236}">
                <a16:creationId xmlns:a16="http://schemas.microsoft.com/office/drawing/2014/main" xmlns="" id="{95F74419-FC48-4E4E-8085-63B29C36CEB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5796" r="725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xmlns="" val="412239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xmlns="" id="{A8384FB5-9ADC-4DDC-881B-597D56F5B15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xmlns="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xmlns="" id="{91E5A9A7-95C6-4F4F-B00E-C82E07FE62E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xmlns="" id="{D07DD2DE-F619-49DD-B5E7-03A290FF4ED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xmlns="" id="{85149191-5F60-4A28-AAFF-039F96B0F3E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17">
            <a:extLst>
              <a:ext uri="{FF2B5EF4-FFF2-40B4-BE49-F238E27FC236}">
                <a16:creationId xmlns:a16="http://schemas.microsoft.com/office/drawing/2014/main" xmlns="" id="{F8260ED5-17F7-4158-B241-D51DD4CF1B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9C3A3D-7764-42A0-BB6A-5AEB9639C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104" y="2501549"/>
            <a:ext cx="3374615" cy="333746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1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Strand 1: Expand Access to Preschool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Strand 2: Building Locally Aligned Quality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Strand 3: Equitable Access to SPED and Inclusion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0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 descr="Wooden blocks stacked to create a bar graph">
            <a:extLst>
              <a:ext uri="{FF2B5EF4-FFF2-40B4-BE49-F238E27FC236}">
                <a16:creationId xmlns:a16="http://schemas.microsoft.com/office/drawing/2014/main" xmlns="" id="{774B15EC-5410-FFCB-291E-5368A1E3B2A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5762" r="5021"/>
          <a:stretch/>
        </p:blipFill>
        <p:spPr>
          <a:xfrm>
            <a:off x="4600332" y="467208"/>
            <a:ext cx="7029939" cy="59235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5C4587B-1078-449B-BC09-F6CC1D136B8E}"/>
              </a:ext>
            </a:extLst>
          </p:cNvPr>
          <p:cNvSpPr txBox="1"/>
          <p:nvPr/>
        </p:nvSpPr>
        <p:spPr>
          <a:xfrm>
            <a:off x="130629" y="460892"/>
            <a:ext cx="42835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3200" b="1" dirty="0">
                <a:solidFill>
                  <a:schemeClr val="bg1">
                    <a:lumMod val="95000"/>
                  </a:schemeClr>
                </a:solidFill>
              </a:rPr>
              <a:t>Needs Assessment Priority Strands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1D26875-1739-5D48-B7BC-B741253E2BF2}"/>
              </a:ext>
            </a:extLst>
          </p:cNvPr>
          <p:cNvSpPr txBox="1"/>
          <p:nvPr/>
        </p:nvSpPr>
        <p:spPr>
          <a:xfrm>
            <a:off x="4974086" y="5547360"/>
            <a:ext cx="165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EC 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xmlns="" val="1725001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15CBC-A0EE-4537-8DB1-5CC171AB0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455" y="0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Top Priorities Across Strands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A4338D6-3169-4C48-972E-A422480E00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69454" y="1017037"/>
          <a:ext cx="11667035" cy="5635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85544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F2FE6C-65D6-4674-86C5-D9F98C684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80730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Needs Assessment</a:t>
            </a:r>
            <a:br>
              <a:rPr lang="en-US" b="1" dirty="0"/>
            </a:br>
            <a:r>
              <a:rPr lang="en-US" b="1" dirty="0"/>
              <a:t>Data Gathering Methods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D4E57DD8-9C13-4472-947A-16B51336B98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1977" r="21132"/>
          <a:stretch/>
        </p:blipFill>
        <p:spPr>
          <a:xfrm>
            <a:off x="-20549" y="10"/>
            <a:ext cx="6116549" cy="6857990"/>
          </a:xfrm>
          <a:custGeom>
            <a:avLst/>
            <a:gdLst/>
            <a:ahLst/>
            <a:cxnLst/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3EEF49-1E28-4877-916B-E171B55CB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788" y="2333297"/>
            <a:ext cx="4840010" cy="3843666"/>
          </a:xfrm>
        </p:spPr>
        <p:txBody>
          <a:bodyPr>
            <a:normAutofit/>
          </a:bodyPr>
          <a:lstStyle/>
          <a:p>
            <a:r>
              <a:rPr lang="en-US" sz="3200" b="1" dirty="0"/>
              <a:t>Existing Data Sources</a:t>
            </a:r>
          </a:p>
          <a:p>
            <a:r>
              <a:rPr lang="en-US" sz="3200" b="1" dirty="0"/>
              <a:t>Family Surveys</a:t>
            </a:r>
          </a:p>
          <a:p>
            <a:r>
              <a:rPr lang="en-US" sz="3200" b="1" dirty="0"/>
              <a:t>Program Surveys</a:t>
            </a:r>
          </a:p>
          <a:p>
            <a:r>
              <a:rPr lang="en-US" sz="3200" b="1" dirty="0"/>
              <a:t>Interviews and Focus Groups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28FFCC9-D816-4A12-A751-ABD8C9A481FC}"/>
              </a:ext>
            </a:extLst>
          </p:cNvPr>
          <p:cNvSpPr txBox="1"/>
          <p:nvPr/>
        </p:nvSpPr>
        <p:spPr>
          <a:xfrm>
            <a:off x="10005184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researchleap.com/product/data-collection-2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886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7D144591-E9E9-4209-8701-3BB48A917D5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FCCF70-1E89-4068-97AE-490D86788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6084" y="547712"/>
            <a:ext cx="3337715" cy="557736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5200" b="1" kern="1200" dirty="0">
                <a:latin typeface="+mj-lt"/>
                <a:ea typeface="+mj-ea"/>
                <a:cs typeface="+mj-cs"/>
              </a:rPr>
              <a:t>Why is </a:t>
            </a:r>
            <a:r>
              <a:rPr lang="en-US" sz="5200" b="1" dirty="0"/>
              <a:t>this work</a:t>
            </a:r>
            <a:r>
              <a:rPr lang="en-US" sz="5200" b="1" kern="1200" dirty="0">
                <a:latin typeface="+mj-lt"/>
                <a:ea typeface="+mj-ea"/>
                <a:cs typeface="+mj-cs"/>
              </a:rPr>
              <a:t> important?</a:t>
            </a:r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xmlns="" id="{01933A63-FE50-6F00-442F-29921D819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31085544"/>
              </p:ext>
            </p:extLst>
          </p:nvPr>
        </p:nvGraphicFramePr>
        <p:xfrm>
          <a:off x="838200" y="620392"/>
          <a:ext cx="6630174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09443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EE7B77-93C2-FCAF-5BBF-A87C182DC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93469" cy="2057400"/>
          </a:xfrm>
        </p:spPr>
        <p:txBody>
          <a:bodyPr>
            <a:normAutofit fontScale="9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Future Funding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/>
              <a:t>6.0 million dollars</a:t>
            </a:r>
            <a:br>
              <a:rPr lang="en-US" sz="2200" b="1" dirty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2200" b="1" dirty="0"/>
              <a:t>12 Eligible Communities including Milton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xmlns="" id="{76CFF0BC-1762-23F2-5873-E0B0002BB9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A73A3C-FDAC-23FD-9948-609EEAE55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2800" dirty="0"/>
              <a:t>Funding Scenarios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$500,000 per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Less $$ depending on number of priority strands addressed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+mj-lt"/>
              </a:rPr>
              <a:t>More $$ targeted for Gateway Cities (3 of the 12 cities and towns)</a:t>
            </a:r>
          </a:p>
          <a:p>
            <a:endParaRPr lang="en-US" b="1" dirty="0">
              <a:latin typeface="+mj-lt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8114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0" y="274638"/>
            <a:ext cx="8229600" cy="772133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4400" dirty="0">
                <a:solidFill>
                  <a:srgbClr val="DEF5F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  <a:t/>
            </a:r>
            <a:br>
              <a:rPr lang="en-US" sz="4400" dirty="0">
                <a:solidFill>
                  <a:srgbClr val="DEF5F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+mn-ea"/>
                <a:cs typeface="+mn-cs"/>
              </a:rPr>
            </a:br>
            <a:r>
              <a:rPr lang="en-US" sz="44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Reflection</a:t>
            </a:r>
            <a:r>
              <a:rPr lang="en-US" sz="4400" dirty="0">
                <a:solidFill>
                  <a:srgbClr val="DEF5F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+mn-ea"/>
                <a:cs typeface="+mn-cs"/>
              </a:rPr>
              <a:t/>
            </a:r>
            <a:br>
              <a:rPr lang="en-US" sz="4400" dirty="0">
                <a:solidFill>
                  <a:srgbClr val="DEF5FA">
                    <a:lumMod val="1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  <a:ea typeface="+mn-ea"/>
                <a:cs typeface="+mn-cs"/>
              </a:rPr>
            </a:b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515" name="Oval 3"/>
          <p:cNvSpPr>
            <a:spLocks noChangeArrowheads="1"/>
          </p:cNvSpPr>
          <p:nvPr/>
        </p:nvSpPr>
        <p:spPr bwMode="auto">
          <a:xfrm>
            <a:off x="603772" y="1496121"/>
            <a:ext cx="4178293" cy="3327895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30195" y="1830178"/>
            <a:ext cx="38305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latin typeface="Franklin Gothic Medium" pitchFamily="34" charset="0"/>
              </a:rPr>
              <a:t>     </a:t>
            </a:r>
            <a:r>
              <a:rPr lang="en-US" b="1" dirty="0">
                <a:solidFill>
                  <a:srgbClr val="002060"/>
                </a:solidFill>
                <a:latin typeface="Franklin Gothic Medium" pitchFamily="34" charset="0"/>
              </a:rPr>
              <a:t>A thought going around in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Franklin Gothic Medium" pitchFamily="34" charset="0"/>
              </a:rPr>
              <a:t>     my head</a:t>
            </a:r>
            <a:r>
              <a:rPr lang="en-US" b="1" dirty="0">
                <a:latin typeface="Franklin Gothic Medium" pitchFamily="34" charset="0"/>
              </a:rPr>
              <a:t>…</a:t>
            </a:r>
          </a:p>
        </p:txBody>
      </p:sp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7129149" y="1734827"/>
            <a:ext cx="3904736" cy="3089189"/>
          </a:xfrm>
          <a:prstGeom prst="rect">
            <a:avLst/>
          </a:prstGeom>
          <a:solidFill>
            <a:srgbClr val="FFFFFF"/>
          </a:solidFill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7010400" y="1690688"/>
            <a:ext cx="3900616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Franklin Gothic Medium" pitchFamily="34" charset="0"/>
              </a:rPr>
              <a:t>Some ideas that square with my thinking…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2957383" y="3259916"/>
            <a:ext cx="5214552" cy="3086100"/>
          </a:xfrm>
          <a:prstGeom prst="flowChartExtract">
            <a:avLst/>
          </a:prstGeom>
          <a:solidFill>
            <a:schemeClr val="bg1"/>
          </a:solidFill>
          <a:ln w="5715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4520" name="Rectangle 8"/>
          <p:cNvSpPr>
            <a:spLocks noChangeArrowheads="1"/>
          </p:cNvSpPr>
          <p:nvPr/>
        </p:nvSpPr>
        <p:spPr bwMode="auto">
          <a:xfrm>
            <a:off x="3472249" y="5867104"/>
            <a:ext cx="49797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2060"/>
                </a:solidFill>
                <a:latin typeface="Franklin Gothic Medium" pitchFamily="34" charset="0"/>
              </a:rPr>
              <a:t>Three points I would like to remember…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CA5D40F-86FA-4B71-AB64-5106A1AD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www.earlychildhoodassociatesinc.</a:t>
            </a:r>
          </a:p>
        </p:txBody>
      </p:sp>
    </p:spTree>
    <p:extLst>
      <p:ext uri="{BB962C8B-B14F-4D97-AF65-F5344CB8AC3E}">
        <p14:creationId xmlns:p14="http://schemas.microsoft.com/office/powerpoint/2010/main" xmlns="" val="604107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367</Words>
  <Application>Microsoft Office PowerPoint</Application>
  <PresentationFormat>Custom</PresentationFormat>
  <Paragraphs>74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Commonwealth Preschool Partnerships Initiative</vt:lpstr>
      <vt:lpstr>What is the Commonwealth Preschool Partnership Initiative (CPPI)?</vt:lpstr>
      <vt:lpstr>Why a Leadership Team?</vt:lpstr>
      <vt:lpstr>  Strand 1: Expand Access to Preschool   Strand 2: Building Locally Aligned Quality   Strand 3: Equitable Access to SPED and Inclusion </vt:lpstr>
      <vt:lpstr>Top Priorities Across Strands </vt:lpstr>
      <vt:lpstr>Needs Assessment Data Gathering Methods</vt:lpstr>
      <vt:lpstr>Why is this work important?</vt:lpstr>
      <vt:lpstr>     Future Funding 6.0 million dollars  12 Eligible Communities including Milton </vt:lpstr>
      <vt:lpstr> Reflection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Preschool Partnerships Initiative</dc:title>
  <dc:creator>Linda Warren</dc:creator>
  <cp:lastModifiedBy>croche</cp:lastModifiedBy>
  <cp:revision>5</cp:revision>
  <dcterms:created xsi:type="dcterms:W3CDTF">2022-05-27T23:38:39Z</dcterms:created>
  <dcterms:modified xsi:type="dcterms:W3CDTF">2022-05-31T19:18:25Z</dcterms:modified>
</cp:coreProperties>
</file>